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9" r:id="rId2"/>
    <p:sldMasterId id="2147483661" r:id="rId3"/>
  </p:sldMasterIdLst>
  <p:notesMasterIdLst>
    <p:notesMasterId r:id="rId24"/>
  </p:notesMasterIdLst>
  <p:sldIdLst>
    <p:sldId id="311" r:id="rId4"/>
    <p:sldId id="256" r:id="rId5"/>
    <p:sldId id="298" r:id="rId6"/>
    <p:sldId id="313" r:id="rId7"/>
    <p:sldId id="314" r:id="rId8"/>
    <p:sldId id="281" r:id="rId9"/>
    <p:sldId id="319" r:id="rId10"/>
    <p:sldId id="315" r:id="rId11"/>
    <p:sldId id="278" r:id="rId12"/>
    <p:sldId id="320" r:id="rId13"/>
    <p:sldId id="321" r:id="rId14"/>
    <p:sldId id="300" r:id="rId15"/>
    <p:sldId id="285" r:id="rId16"/>
    <p:sldId id="307" r:id="rId17"/>
    <p:sldId id="275" r:id="rId18"/>
    <p:sldId id="324" r:id="rId19"/>
    <p:sldId id="309" r:id="rId20"/>
    <p:sldId id="288" r:id="rId21"/>
    <p:sldId id="322" r:id="rId22"/>
    <p:sldId id="323" r:id="rId23"/>
  </p:sldIdLst>
  <p:sldSz cx="12192000" cy="6858000"/>
  <p:notesSz cx="6858000" cy="9144000"/>
  <p:embeddedFontLst>
    <p:embeddedFont>
      <p:font typeface="微软雅黑" panose="020B0503020204020204" pitchFamily="34" charset="-122"/>
      <p:regular r:id="rId25"/>
      <p:bold r:id="rId26"/>
    </p:embeddedFont>
    <p:embeddedFont>
      <p:font typeface="Arial Black" panose="020B0A04020102020204" pitchFamily="34" charset="0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UTM Davida" panose="02040603050506020204" pitchFamily="18" charset="0"/>
      <p:regular r:id="rId34"/>
    </p:embeddedFont>
    <p:embeddedFont>
      <p:font typeface="UTM Fancy Full" panose="02040603050506020204" pitchFamily="18" charset="0"/>
      <p:regular r:id="rId35"/>
    </p:embeddedFont>
    <p:embeddedFont>
      <p:font typeface="UTM Futura Extra" panose="02040603050506020204" pitchFamily="18" charset="0"/>
      <p:bold r:id="rId36"/>
    </p:embeddedFont>
    <p:embeddedFont>
      <p:font typeface="UTM Loko" panose="02040603050506020204" pitchFamily="18" charset="0"/>
      <p:regular r:id="rId37"/>
    </p:embeddedFont>
    <p:embeddedFont>
      <p:font typeface="UTM Netmuc KT" panose="02040603050506020204" pitchFamily="18" charset="0"/>
      <p:regular r:id="rId38"/>
    </p:embeddedFont>
    <p:embeddedFont>
      <p:font typeface="UTM Rockwell" panose="02040603050506020204" pitchFamily="18" charset="0"/>
      <p:bold r:id="rId39"/>
    </p:embeddedFont>
    <p:embeddedFont>
      <p:font typeface="UTM Showcard" panose="02040603050506020204" pitchFamily="18" charset="0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92D4D8"/>
    <a:srgbClr val="0472EC"/>
    <a:srgbClr val="67A400"/>
    <a:srgbClr val="77B878"/>
    <a:srgbClr val="88AB24"/>
    <a:srgbClr val="538C2E"/>
    <a:srgbClr val="70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>
        <p:scale>
          <a:sx n="55" d="100"/>
          <a:sy n="55" d="100"/>
        </p:scale>
        <p:origin x="1901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532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88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ngôi sao tím để trở về slide trò chơi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48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9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/>
              <a:t>Click vào ngôi sao tím để trở về slide trò chơi</a:t>
            </a:r>
            <a:endParaRPr lang="zh-CN" altLang="en-US"/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18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Click vào từng hộp quà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3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7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6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845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845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914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32CAF-49F6-421F-9490-E47DD0DF80A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272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864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6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8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0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6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hyperlink" Target="https://www.facebook.com/teamKTUTS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3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5C5D635-2D44-4BD4-A56F-D9F0FFD6087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429481F-3FC5-48D0-8F11-CCEAA2DB60A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E7070DC-74FF-4959-AECC-05D7A62E5EBD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07BA83E-8EA1-46F5-A958-57AA3BA65F76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AF20A-F92B-4566-A8A2-8AA3A3779B6F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6E0908-9338-4868-936A-BC4E2508791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7CF6F09-299D-47BE-9DFB-B6B235E90247}"/>
              </a:ext>
            </a:extLst>
          </p:cNvPr>
          <p:cNvSpPr txBox="1"/>
          <p:nvPr userDrawn="1"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B5819-BC21-4EA4-A8F8-4B048F9A2705}" type="datetimeFigureOut">
              <a:rPr lang="en-US" smtClean="0"/>
              <a:t>16-Jan-22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12257-0DA7-4686-8DDC-832713E4A5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48A21D16-85D6-40ED-BFE7-13D60B2D75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2ACB47EE-EE25-4312-907E-D774918D7DD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8D3F1A38-462B-434E-89AC-B399D4F557D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10CD7C1-D620-4B17-AAE5-177A541CDB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BB3402-2080-4849-A818-23387B0B1C8C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499B94-8182-480B-A4B6-BB9E12EDC2D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E16102DC-4587-4F74-8763-4A36E5606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9141587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9AD2F834-1787-4DB8-BF91-3348E2A603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8511814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0417472-2541-4571-9CD0-B8A73E2C75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EED5054-F749-404C-9685-33AF4C8A9E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81383E-B744-4938-8FDD-5A45F4EEAFF9}"/>
              </a:ext>
            </a:extLst>
          </p:cNvPr>
          <p:cNvSpPr txBox="1"/>
          <p:nvPr userDrawn="1"/>
        </p:nvSpPr>
        <p:spPr>
          <a:xfrm>
            <a:off x="2394198" y="93087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7007C2B9-800B-4E09-B7E4-56B26FC73F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90630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2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gif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37.gif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slide" Target="slide18.xml"/><Relationship Id="rId12" Type="http://schemas.openxmlformats.org/officeDocument/2006/relationships/image" Target="../media/image14.png"/><Relationship Id="rId17" Type="http://schemas.microsoft.com/office/2007/relationships/hdphoto" Target="../media/hdphoto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20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slide" Target="slide19.xml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9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  <a:alpha val="39000"/>
              </a:schemeClr>
            </a:gs>
            <a:gs pos="83000">
              <a:schemeClr val="accent6">
                <a:lumMod val="45000"/>
                <a:lumOff val="55000"/>
                <a:alpha val="18000"/>
              </a:schemeClr>
            </a:gs>
            <a:gs pos="100000">
              <a:schemeClr val="accent6">
                <a:lumMod val="30000"/>
                <a:lumOff val="70000"/>
                <a:alpha val="4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22365" r="9000" b="26701"/>
          <a:stretch/>
        </p:blipFill>
        <p:spPr>
          <a:xfrm>
            <a:off x="500185" y="1131938"/>
            <a:ext cx="11497850" cy="4301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4586574" y="5258914"/>
            <a:ext cx="4945354" cy="553998"/>
          </a:xfrm>
          <a:custGeom>
            <a:avLst/>
            <a:gdLst>
              <a:gd name="connsiteX0" fmla="*/ 0 w 4945354"/>
              <a:gd name="connsiteY0" fmla="*/ 0 h 553998"/>
              <a:gd name="connsiteX1" fmla="*/ 568716 w 4945354"/>
              <a:gd name="connsiteY1" fmla="*/ 0 h 553998"/>
              <a:gd name="connsiteX2" fmla="*/ 1038524 w 4945354"/>
              <a:gd name="connsiteY2" fmla="*/ 0 h 553998"/>
              <a:gd name="connsiteX3" fmla="*/ 1508333 w 4945354"/>
              <a:gd name="connsiteY3" fmla="*/ 0 h 553998"/>
              <a:gd name="connsiteX4" fmla="*/ 2225409 w 4945354"/>
              <a:gd name="connsiteY4" fmla="*/ 0 h 553998"/>
              <a:gd name="connsiteX5" fmla="*/ 2942486 w 4945354"/>
              <a:gd name="connsiteY5" fmla="*/ 0 h 553998"/>
              <a:gd name="connsiteX6" fmla="*/ 3610108 w 4945354"/>
              <a:gd name="connsiteY6" fmla="*/ 0 h 553998"/>
              <a:gd name="connsiteX7" fmla="*/ 4277731 w 4945354"/>
              <a:gd name="connsiteY7" fmla="*/ 0 h 553998"/>
              <a:gd name="connsiteX8" fmla="*/ 4945354 w 4945354"/>
              <a:gd name="connsiteY8" fmla="*/ 0 h 553998"/>
              <a:gd name="connsiteX9" fmla="*/ 4945354 w 4945354"/>
              <a:gd name="connsiteY9" fmla="*/ 553998 h 553998"/>
              <a:gd name="connsiteX10" fmla="*/ 4376638 w 4945354"/>
              <a:gd name="connsiteY10" fmla="*/ 553998 h 553998"/>
              <a:gd name="connsiteX11" fmla="*/ 3807923 w 4945354"/>
              <a:gd name="connsiteY11" fmla="*/ 553998 h 553998"/>
              <a:gd name="connsiteX12" fmla="*/ 3090846 w 4945354"/>
              <a:gd name="connsiteY12" fmla="*/ 553998 h 553998"/>
              <a:gd name="connsiteX13" fmla="*/ 2423223 w 4945354"/>
              <a:gd name="connsiteY13" fmla="*/ 553998 h 553998"/>
              <a:gd name="connsiteX14" fmla="*/ 1854508 w 4945354"/>
              <a:gd name="connsiteY14" fmla="*/ 553998 h 553998"/>
              <a:gd name="connsiteX15" fmla="*/ 1285792 w 4945354"/>
              <a:gd name="connsiteY15" fmla="*/ 553998 h 553998"/>
              <a:gd name="connsiteX16" fmla="*/ 618169 w 4945354"/>
              <a:gd name="connsiteY16" fmla="*/ 553998 h 553998"/>
              <a:gd name="connsiteX17" fmla="*/ 0 w 4945354"/>
              <a:gd name="connsiteY17" fmla="*/ 553998 h 553998"/>
              <a:gd name="connsiteX18" fmla="*/ 0 w 4945354"/>
              <a:gd name="connsiteY18" fmla="*/ 0 h 553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945354" h="553998" fill="none" extrusionOk="0">
                <a:moveTo>
                  <a:pt x="0" y="0"/>
                </a:moveTo>
                <a:cubicBezTo>
                  <a:pt x="153199" y="24866"/>
                  <a:pt x="313891" y="28421"/>
                  <a:pt x="568716" y="0"/>
                </a:cubicBezTo>
                <a:cubicBezTo>
                  <a:pt x="823541" y="-28421"/>
                  <a:pt x="850807" y="7997"/>
                  <a:pt x="1038524" y="0"/>
                </a:cubicBezTo>
                <a:cubicBezTo>
                  <a:pt x="1226241" y="-7997"/>
                  <a:pt x="1387056" y="2901"/>
                  <a:pt x="1508333" y="0"/>
                </a:cubicBezTo>
                <a:cubicBezTo>
                  <a:pt x="1629610" y="-2901"/>
                  <a:pt x="2081224" y="-20930"/>
                  <a:pt x="2225409" y="0"/>
                </a:cubicBezTo>
                <a:cubicBezTo>
                  <a:pt x="2369594" y="20930"/>
                  <a:pt x="2712648" y="13588"/>
                  <a:pt x="2942486" y="0"/>
                </a:cubicBezTo>
                <a:cubicBezTo>
                  <a:pt x="3172324" y="-13588"/>
                  <a:pt x="3424081" y="-9435"/>
                  <a:pt x="3610108" y="0"/>
                </a:cubicBezTo>
                <a:cubicBezTo>
                  <a:pt x="3796135" y="9435"/>
                  <a:pt x="4103319" y="-745"/>
                  <a:pt x="4277731" y="0"/>
                </a:cubicBezTo>
                <a:cubicBezTo>
                  <a:pt x="4452143" y="745"/>
                  <a:pt x="4665392" y="30195"/>
                  <a:pt x="4945354" y="0"/>
                </a:cubicBezTo>
                <a:cubicBezTo>
                  <a:pt x="4967060" y="224180"/>
                  <a:pt x="4970367" y="376386"/>
                  <a:pt x="4945354" y="553998"/>
                </a:cubicBezTo>
                <a:cubicBezTo>
                  <a:pt x="4686684" y="563712"/>
                  <a:pt x="4580318" y="580482"/>
                  <a:pt x="4376638" y="553998"/>
                </a:cubicBezTo>
                <a:cubicBezTo>
                  <a:pt x="4172958" y="527514"/>
                  <a:pt x="3964469" y="544760"/>
                  <a:pt x="3807923" y="553998"/>
                </a:cubicBezTo>
                <a:cubicBezTo>
                  <a:pt x="3651378" y="563236"/>
                  <a:pt x="3438239" y="584379"/>
                  <a:pt x="3090846" y="553998"/>
                </a:cubicBezTo>
                <a:cubicBezTo>
                  <a:pt x="2743453" y="523617"/>
                  <a:pt x="2723747" y="543832"/>
                  <a:pt x="2423223" y="553998"/>
                </a:cubicBezTo>
                <a:cubicBezTo>
                  <a:pt x="2122699" y="564164"/>
                  <a:pt x="2026662" y="575408"/>
                  <a:pt x="1854508" y="553998"/>
                </a:cubicBezTo>
                <a:cubicBezTo>
                  <a:pt x="1682354" y="532588"/>
                  <a:pt x="1426539" y="540328"/>
                  <a:pt x="1285792" y="553998"/>
                </a:cubicBezTo>
                <a:cubicBezTo>
                  <a:pt x="1145045" y="567668"/>
                  <a:pt x="805395" y="536300"/>
                  <a:pt x="618169" y="553998"/>
                </a:cubicBezTo>
                <a:cubicBezTo>
                  <a:pt x="430943" y="571696"/>
                  <a:pt x="306865" y="558737"/>
                  <a:pt x="0" y="553998"/>
                </a:cubicBezTo>
                <a:cubicBezTo>
                  <a:pt x="15212" y="310170"/>
                  <a:pt x="12928" y="247429"/>
                  <a:pt x="0" y="0"/>
                </a:cubicBezTo>
                <a:close/>
              </a:path>
              <a:path w="4945354" h="553998" stroke="0" extrusionOk="0">
                <a:moveTo>
                  <a:pt x="0" y="0"/>
                </a:moveTo>
                <a:cubicBezTo>
                  <a:pt x="260650" y="-5058"/>
                  <a:pt x="437710" y="21634"/>
                  <a:pt x="568716" y="0"/>
                </a:cubicBezTo>
                <a:cubicBezTo>
                  <a:pt x="699722" y="-21634"/>
                  <a:pt x="943680" y="30214"/>
                  <a:pt x="1285792" y="0"/>
                </a:cubicBezTo>
                <a:cubicBezTo>
                  <a:pt x="1627904" y="-30214"/>
                  <a:pt x="1794399" y="17623"/>
                  <a:pt x="1953415" y="0"/>
                </a:cubicBezTo>
                <a:cubicBezTo>
                  <a:pt x="2112431" y="-17623"/>
                  <a:pt x="2329384" y="-10230"/>
                  <a:pt x="2472677" y="0"/>
                </a:cubicBezTo>
                <a:cubicBezTo>
                  <a:pt x="2615970" y="10230"/>
                  <a:pt x="2864899" y="5755"/>
                  <a:pt x="3090846" y="0"/>
                </a:cubicBezTo>
                <a:cubicBezTo>
                  <a:pt x="3316793" y="-5755"/>
                  <a:pt x="3402191" y="-25043"/>
                  <a:pt x="3659562" y="0"/>
                </a:cubicBezTo>
                <a:cubicBezTo>
                  <a:pt x="3916933" y="25043"/>
                  <a:pt x="3939871" y="21801"/>
                  <a:pt x="4178824" y="0"/>
                </a:cubicBezTo>
                <a:cubicBezTo>
                  <a:pt x="4417777" y="-21801"/>
                  <a:pt x="4630961" y="9875"/>
                  <a:pt x="4945354" y="0"/>
                </a:cubicBezTo>
                <a:cubicBezTo>
                  <a:pt x="4941385" y="178200"/>
                  <a:pt x="4958208" y="424106"/>
                  <a:pt x="4945354" y="553998"/>
                </a:cubicBezTo>
                <a:cubicBezTo>
                  <a:pt x="4777631" y="579158"/>
                  <a:pt x="4461885" y="534575"/>
                  <a:pt x="4228278" y="553998"/>
                </a:cubicBezTo>
                <a:cubicBezTo>
                  <a:pt x="3994671" y="573421"/>
                  <a:pt x="3783002" y="549971"/>
                  <a:pt x="3560655" y="553998"/>
                </a:cubicBezTo>
                <a:cubicBezTo>
                  <a:pt x="3338308" y="558025"/>
                  <a:pt x="3068545" y="569114"/>
                  <a:pt x="2942486" y="553998"/>
                </a:cubicBezTo>
                <a:cubicBezTo>
                  <a:pt x="2816427" y="538882"/>
                  <a:pt x="2482432" y="525803"/>
                  <a:pt x="2274863" y="553998"/>
                </a:cubicBezTo>
                <a:cubicBezTo>
                  <a:pt x="2067294" y="582193"/>
                  <a:pt x="1963384" y="573438"/>
                  <a:pt x="1805054" y="553998"/>
                </a:cubicBezTo>
                <a:cubicBezTo>
                  <a:pt x="1646724" y="534558"/>
                  <a:pt x="1409604" y="572657"/>
                  <a:pt x="1236339" y="553998"/>
                </a:cubicBezTo>
                <a:cubicBezTo>
                  <a:pt x="1063075" y="535339"/>
                  <a:pt x="570963" y="564545"/>
                  <a:pt x="0" y="553998"/>
                </a:cubicBezTo>
                <a:cubicBezTo>
                  <a:pt x="-16003" y="343938"/>
                  <a:pt x="5133" y="130556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Giáo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 </a:t>
            </a:r>
            <a:r>
              <a:rPr lang="en-US" altLang="zh-CN" sz="3000" dirty="0" err="1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viên</a:t>
            </a:r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Loko" panose="02040603050506020204" pitchFamily="18" charset="0"/>
                <a:ea typeface="方正水柱简体" panose="03000509000000000000" pitchFamily="65" charset="-122"/>
              </a:rPr>
              <a:t>:...………</a:t>
            </a:r>
            <a:endParaRPr lang="zh-CN" altLang="en-US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Loko" panose="02040603050506020204" pitchFamily="18" charset="0"/>
              <a:ea typeface="方正水柱简体" panose="03000509000000000000" pitchFamily="65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93204" y="2673511"/>
            <a:ext cx="6685371" cy="1362778"/>
            <a:chOff x="3348181" y="2683553"/>
            <a:chExt cx="6685371" cy="1362778"/>
          </a:xfrm>
        </p:grpSpPr>
        <p:sp>
          <p:nvSpPr>
            <p:cNvPr id="8" name="PA_文本框 32"/>
            <p:cNvSpPr txBox="1"/>
            <p:nvPr>
              <p:custDataLst>
                <p:tags r:id="rId2"/>
              </p:custDataLst>
            </p:nvPr>
          </p:nvSpPr>
          <p:spPr>
            <a:xfrm>
              <a:off x="3445164" y="2683553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10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348181" y="2722892"/>
              <a:ext cx="65883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6FD8AC-6295-45F8-A8A2-4DDFDE0B233E}"/>
              </a:ext>
            </a:extLst>
          </p:cNvPr>
          <p:cNvSpPr txBox="1"/>
          <p:nvPr/>
        </p:nvSpPr>
        <p:spPr>
          <a:xfrm>
            <a:off x="9233007" y="6559960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1136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1223320"/>
            <a:ext cx="9736482" cy="5053912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环形箭头 205"/>
          <p:cNvSpPr/>
          <p:nvPr/>
        </p:nvSpPr>
        <p:spPr>
          <a:xfrm rot="13766468" flipH="1">
            <a:off x="1332712" y="4224033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722556" y="3311857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01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680532" y="8201620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30605" y="2654923"/>
            <a:ext cx="8763000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8" name="Rectangle 2"/>
          <p:cNvSpPr>
            <a:spLocks noChangeArrowheads="1"/>
          </p:cNvSpPr>
          <p:nvPr/>
        </p:nvSpPr>
        <p:spPr bwMode="auto">
          <a:xfrm>
            <a:off x="2818903" y="4599006"/>
            <a:ext cx="9635177" cy="115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7380" y="6968977"/>
            <a:ext cx="1571300" cy="3352373"/>
          </a:xfrm>
          <a:prstGeom prst="rect">
            <a:avLst/>
          </a:prstGeom>
        </p:spPr>
      </p:pic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56823" y="1528974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làm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686743" y="4803334"/>
            <a:ext cx="1022050" cy="800207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4400" dirty="0">
                <a:solidFill>
                  <a:schemeClr val="accent4">
                    <a:lumMod val="50000"/>
                  </a:schemeClr>
                </a:solidFill>
                <a:latin typeface="UTM Rockwell" panose="02040603050506020204" pitchFamily="18" charset="0"/>
                <a:cs typeface="+mn-ea"/>
              </a:rPr>
              <a:t>02</a:t>
            </a:r>
            <a:endParaRPr lang="zh-CN" altLang="en-US" sz="4400" dirty="0">
              <a:solidFill>
                <a:schemeClr val="accent4">
                  <a:lumMod val="50000"/>
                </a:schemeClr>
              </a:solidFill>
              <a:latin typeface="UTM Rockwell" panose="02040603050506020204" pitchFamily="18" charset="0"/>
              <a:cs typeface="+mn-ea"/>
            </a:endParaRPr>
          </a:p>
        </p:txBody>
      </p:sp>
      <p:sp>
        <p:nvSpPr>
          <p:cNvPr id="205" name="环形箭头 204"/>
          <p:cNvSpPr/>
          <p:nvPr/>
        </p:nvSpPr>
        <p:spPr>
          <a:xfrm rot="5821583">
            <a:off x="1332714" y="2773513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grpSp>
        <p:nvGrpSpPr>
          <p:cNvPr id="13" name="组合 1"/>
          <p:cNvGrpSpPr/>
          <p:nvPr/>
        </p:nvGrpSpPr>
        <p:grpSpPr>
          <a:xfrm>
            <a:off x="943905" y="-374488"/>
            <a:ext cx="4818737" cy="1537167"/>
            <a:chOff x="2146670" y="1452773"/>
            <a:chExt cx="3699866" cy="1169956"/>
          </a:xfrm>
        </p:grpSpPr>
        <p:sp>
          <p:nvSpPr>
            <p:cNvPr id="14" name="五边形 22"/>
            <p:cNvSpPr/>
            <p:nvPr/>
          </p:nvSpPr>
          <p:spPr>
            <a:xfrm>
              <a:off x="2146670" y="1892938"/>
              <a:ext cx="3699866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15" name="文本框 37"/>
            <p:cNvSpPr txBox="1"/>
            <p:nvPr/>
          </p:nvSpPr>
          <p:spPr>
            <a:xfrm>
              <a:off x="2325960" y="1452773"/>
              <a:ext cx="1579926" cy="27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b="1" dirty="0">
                <a:solidFill>
                  <a:schemeClr val="bg1"/>
                </a:solidFill>
                <a:latin typeface="+mn-ea"/>
                <a:cs typeface="+mn-ea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74020" y="159362"/>
            <a:ext cx="518190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200" b="1" cap="all" dirty="0">
                <a:ln w="38100">
                  <a:solidFill>
                    <a:srgbClr val="FFFFFF"/>
                  </a:solidFill>
                </a:ln>
                <a:solidFill>
                  <a:srgbClr val="0C67C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UTM Davida" panose="02040603050506020204" pitchFamily="18" charset="0"/>
                <a:cs typeface="Times New Roman" panose="02020603050405020304" pitchFamily="18" charset="0"/>
              </a:rPr>
              <a:t>GHI NHỚ</a:t>
            </a:r>
            <a:endParaRPr lang="en-US" sz="7200" b="1" cap="all" spc="225" dirty="0">
              <a:ln w="38100">
                <a:solidFill>
                  <a:srgbClr val="FFFFFF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UTM Davida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17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6" grpId="0" animBg="1"/>
      <p:bldP spid="208" grpId="0"/>
      <p:bldP spid="225" grpId="0"/>
      <p:bldP spid="58" grpId="0"/>
      <p:bldP spid="78" grpId="0"/>
      <p:bldP spid="79" grpId="0"/>
      <p:bldP spid="81" grpId="0"/>
      <p:bldP spid="20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564586" y="2173856"/>
            <a:ext cx="5181901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LUYỆN </a:t>
            </a:r>
          </a:p>
          <a:p>
            <a:pPr algn="ctr"/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TẬP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00">
            <a:off x="10280102" y="1020362"/>
            <a:ext cx="932769" cy="670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37" y="5266806"/>
            <a:ext cx="1054699" cy="1591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877" y="3017144"/>
            <a:ext cx="1146147" cy="12680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5433938" y="3448263"/>
            <a:ext cx="1501672" cy="880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751" y="525400"/>
            <a:ext cx="1774090" cy="1499746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6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2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2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2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08315" y="1897801"/>
            <a:ext cx="5181860" cy="1248814"/>
            <a:chOff x="564548" y="1819638"/>
            <a:chExt cx="3770102" cy="1248814"/>
          </a:xfrm>
        </p:grpSpPr>
        <p:grpSp>
          <p:nvGrpSpPr>
            <p:cNvPr id="41" name="组合 5"/>
            <p:cNvGrpSpPr/>
            <p:nvPr/>
          </p:nvGrpSpPr>
          <p:grpSpPr>
            <a:xfrm>
              <a:off x="1354360" y="1847288"/>
              <a:ext cx="2980290" cy="1221164"/>
              <a:chOff x="3905886" y="1363360"/>
              <a:chExt cx="4385998" cy="729789"/>
            </a:xfrm>
          </p:grpSpPr>
          <p:sp>
            <p:nvSpPr>
              <p:cNvPr id="42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43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45" name="五边形 22"/>
            <p:cNvSpPr/>
            <p:nvPr/>
          </p:nvSpPr>
          <p:spPr>
            <a:xfrm>
              <a:off x="564548" y="1839642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713090" y="1819638"/>
              <a:ext cx="3051019" cy="1200693"/>
              <a:chOff x="2097508" y="2499061"/>
              <a:chExt cx="3051019" cy="1200693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85563" y="2499061"/>
                <a:ext cx="1662964" cy="1200693"/>
                <a:chOff x="3485563" y="2499061"/>
                <a:chExt cx="1662964" cy="1200693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4505289" y="2507786"/>
                  <a:ext cx="643238" cy="1191968"/>
                  <a:chOff x="2287159" y="3686435"/>
                  <a:chExt cx="606065" cy="1191968"/>
                </a:xfrm>
              </p:grpSpPr>
              <p:sp>
                <p:nvSpPr>
                  <p:cNvPr id="27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9013" y="3686435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28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cxnSp>
                <p:nvCxnSpPr>
                  <p:cNvPr id="29" name="Straight Connector 28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3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</a:p>
                </p:txBody>
              </p:sp>
              <p:sp>
                <p:nvSpPr>
                  <p:cNvPr id="32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9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</a:p>
            </p:txBody>
          </p:sp>
        </p:grpSp>
      </p:grpSp>
      <p:grpSp>
        <p:nvGrpSpPr>
          <p:cNvPr id="51" name="组合 5"/>
          <p:cNvGrpSpPr/>
          <p:nvPr/>
        </p:nvGrpSpPr>
        <p:grpSpPr>
          <a:xfrm>
            <a:off x="5051061" y="3324691"/>
            <a:ext cx="3939115" cy="1221164"/>
            <a:chOff x="3905886" y="1363360"/>
            <a:chExt cx="4385998" cy="729789"/>
          </a:xfrm>
        </p:grpSpPr>
        <p:sp>
          <p:nvSpPr>
            <p:cNvPr id="52" name="任意多边形 26"/>
            <p:cNvSpPr/>
            <p:nvPr/>
          </p:nvSpPr>
          <p:spPr>
            <a:xfrm>
              <a:off x="3905886" y="1363360"/>
              <a:ext cx="4385998" cy="72978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53" name="文本框 30"/>
            <p:cNvSpPr txBox="1"/>
            <p:nvPr/>
          </p:nvSpPr>
          <p:spPr>
            <a:xfrm>
              <a:off x="4322010" y="1453257"/>
              <a:ext cx="3149218" cy="622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+mn-ea"/>
              </a:endParaRPr>
            </a:p>
          </p:txBody>
        </p:sp>
      </p:grpSp>
      <p:sp>
        <p:nvSpPr>
          <p:cNvPr id="54" name="五边形 22"/>
          <p:cNvSpPr/>
          <p:nvPr/>
        </p:nvSpPr>
        <p:spPr>
          <a:xfrm>
            <a:off x="3781419" y="3333883"/>
            <a:ext cx="1375028" cy="1209885"/>
          </a:xfrm>
          <a:prstGeom prst="homePlate">
            <a:avLst>
              <a:gd name="adj" fmla="val 30537"/>
            </a:avLst>
          </a:prstGeom>
          <a:solidFill>
            <a:schemeClr val="tx2"/>
          </a:solidFill>
          <a:ln w="19050">
            <a:noFill/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86191" y="3333883"/>
            <a:ext cx="4498432" cy="1200693"/>
            <a:chOff x="2230260" y="2499061"/>
            <a:chExt cx="2916298" cy="1200693"/>
          </a:xfrm>
        </p:grpSpPr>
        <p:grpSp>
          <p:nvGrpSpPr>
            <p:cNvPr id="69" name="Group 68"/>
            <p:cNvGrpSpPr/>
            <p:nvPr/>
          </p:nvGrpSpPr>
          <p:grpSpPr>
            <a:xfrm>
              <a:off x="3485563" y="2499061"/>
              <a:ext cx="1660995" cy="1200693"/>
              <a:chOff x="3485563" y="2499061"/>
              <a:chExt cx="1660995" cy="1200693"/>
            </a:xfrm>
          </p:grpSpPr>
          <p:grpSp>
            <p:nvGrpSpPr>
              <p:cNvPr id="71" name="Group 70"/>
              <p:cNvGrpSpPr/>
              <p:nvPr/>
            </p:nvGrpSpPr>
            <p:grpSpPr>
              <a:xfrm>
                <a:off x="4501586" y="2511183"/>
                <a:ext cx="644972" cy="1188571"/>
                <a:chOff x="2283671" y="3689832"/>
                <a:chExt cx="607699" cy="1188571"/>
              </a:xfrm>
            </p:grpSpPr>
            <p:sp>
              <p:nvSpPr>
                <p:cNvPr id="7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3671" y="368983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287159" y="4232072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2295131" y="4296240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71"/>
              <p:cNvGrpSpPr/>
              <p:nvPr/>
            </p:nvGrpSpPr>
            <p:grpSpPr>
              <a:xfrm>
                <a:off x="3485563" y="2499061"/>
                <a:ext cx="607699" cy="1188571"/>
                <a:chOff x="8059661" y="3486620"/>
                <a:chExt cx="607699" cy="1188571"/>
              </a:xfrm>
            </p:grpSpPr>
            <p:sp>
              <p:nvSpPr>
                <p:cNvPr id="74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59661" y="348662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  <p:sp>
              <p:nvSpPr>
                <p:cNvPr id="75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8063149" y="4028860"/>
                  <a:ext cx="604211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63661" y="4093028"/>
                  <a:ext cx="294898" cy="0"/>
                </a:xfrm>
                <a:prstGeom prst="line">
                  <a:avLst/>
                </a:prstGeom>
                <a:ln w="44450" cmpd="sng">
                  <a:solidFill>
                    <a:srgbClr val="0472E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2"/>
              <p:cNvSpPr txBox="1">
                <a:spLocks noChangeArrowheads="1"/>
              </p:cNvSpPr>
              <p:nvPr/>
            </p:nvSpPr>
            <p:spPr bwMode="auto">
              <a:xfrm>
                <a:off x="3858466" y="2730257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2230260" y="2777285"/>
              <a:ext cx="64127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32764" y="4794016"/>
            <a:ext cx="5157411" cy="1248814"/>
            <a:chOff x="5981157" y="4869062"/>
            <a:chExt cx="3770102" cy="1248814"/>
          </a:xfrm>
        </p:grpSpPr>
        <p:grpSp>
          <p:nvGrpSpPr>
            <p:cNvPr id="80" name="组合 5"/>
            <p:cNvGrpSpPr/>
            <p:nvPr/>
          </p:nvGrpSpPr>
          <p:grpSpPr>
            <a:xfrm>
              <a:off x="6770969" y="4896712"/>
              <a:ext cx="2980290" cy="1221164"/>
              <a:chOff x="3905886" y="1363360"/>
              <a:chExt cx="4385998" cy="729789"/>
            </a:xfrm>
          </p:grpSpPr>
          <p:sp>
            <p:nvSpPr>
              <p:cNvPr id="81" name="任意多边形 26"/>
              <p:cNvSpPr/>
              <p:nvPr/>
            </p:nvSpPr>
            <p:spPr>
              <a:xfrm>
                <a:off x="3905886" y="1363360"/>
                <a:ext cx="4385998" cy="729789"/>
              </a:xfrm>
              <a:custGeom>
                <a:avLst/>
                <a:gdLst>
                  <a:gd name="connsiteX0" fmla="*/ 0 w 5762625"/>
                  <a:gd name="connsiteY0" fmla="*/ 0 h 958850"/>
                  <a:gd name="connsiteX1" fmla="*/ 3385185 w 5762625"/>
                  <a:gd name="connsiteY1" fmla="*/ 0 h 958850"/>
                  <a:gd name="connsiteX2" fmla="*/ 5353684 w 5762625"/>
                  <a:gd name="connsiteY2" fmla="*/ 0 h 958850"/>
                  <a:gd name="connsiteX3" fmla="*/ 5762625 w 5762625"/>
                  <a:gd name="connsiteY3" fmla="*/ 0 h 958850"/>
                  <a:gd name="connsiteX4" fmla="*/ 5762625 w 5762625"/>
                  <a:gd name="connsiteY4" fmla="*/ 958850 h 958850"/>
                  <a:gd name="connsiteX5" fmla="*/ 5353684 w 5762625"/>
                  <a:gd name="connsiteY5" fmla="*/ 958850 h 958850"/>
                  <a:gd name="connsiteX6" fmla="*/ 3385185 w 5762625"/>
                  <a:gd name="connsiteY6" fmla="*/ 958850 h 958850"/>
                  <a:gd name="connsiteX7" fmla="*/ 0 w 5762625"/>
                  <a:gd name="connsiteY7" fmla="*/ 958850 h 958850"/>
                  <a:gd name="connsiteX8" fmla="*/ 273685 w 5762625"/>
                  <a:gd name="connsiteY8" fmla="*/ 479425 h 95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62625" h="958850">
                    <a:moveTo>
                      <a:pt x="0" y="0"/>
                    </a:moveTo>
                    <a:lnTo>
                      <a:pt x="3385185" y="0"/>
                    </a:lnTo>
                    <a:lnTo>
                      <a:pt x="5353684" y="0"/>
                    </a:lnTo>
                    <a:lnTo>
                      <a:pt x="5762625" y="0"/>
                    </a:lnTo>
                    <a:lnTo>
                      <a:pt x="5762625" y="958850"/>
                    </a:lnTo>
                    <a:lnTo>
                      <a:pt x="5353684" y="958850"/>
                    </a:lnTo>
                    <a:lnTo>
                      <a:pt x="3385185" y="958850"/>
                    </a:lnTo>
                    <a:lnTo>
                      <a:pt x="0" y="958850"/>
                    </a:lnTo>
                    <a:lnTo>
                      <a:pt x="273685" y="479425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noFill/>
              </a:ln>
              <a:effectLst>
                <a:outerShdw blurRad="1016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</a:endParaRPr>
              </a:p>
            </p:txBody>
          </p:sp>
          <p:sp>
            <p:nvSpPr>
              <p:cNvPr id="82" name="文本框 30"/>
              <p:cNvSpPr txBox="1"/>
              <p:nvPr/>
            </p:nvSpPr>
            <p:spPr>
              <a:xfrm>
                <a:off x="4322010" y="1453257"/>
                <a:ext cx="3149218" cy="62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cs typeface="+mn-ea"/>
                </a:endParaRPr>
              </a:p>
            </p:txBody>
          </p:sp>
        </p:grpSp>
        <p:sp>
          <p:nvSpPr>
            <p:cNvPr id="83" name="五边形 22"/>
            <p:cNvSpPr/>
            <p:nvPr/>
          </p:nvSpPr>
          <p:spPr>
            <a:xfrm>
              <a:off x="5981157" y="4889066"/>
              <a:ext cx="891420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29699" y="4869062"/>
              <a:ext cx="3049050" cy="1200693"/>
              <a:chOff x="2097508" y="2499061"/>
              <a:chExt cx="3049050" cy="1200693"/>
            </a:xfrm>
          </p:grpSpPr>
          <p:grpSp>
            <p:nvGrpSpPr>
              <p:cNvPr id="85" name="Group 84"/>
              <p:cNvGrpSpPr/>
              <p:nvPr/>
            </p:nvGrpSpPr>
            <p:grpSpPr>
              <a:xfrm>
                <a:off x="3485563" y="2499061"/>
                <a:ext cx="1660995" cy="1200693"/>
                <a:chOff x="3485563" y="2499061"/>
                <a:chExt cx="1660995" cy="1200693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4501586" y="2511183"/>
                  <a:ext cx="644972" cy="1188571"/>
                  <a:chOff x="2283671" y="3689832"/>
                  <a:chExt cx="607699" cy="1188571"/>
                </a:xfrm>
              </p:grpSpPr>
              <p:sp>
                <p:nvSpPr>
                  <p:cNvPr id="93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3671" y="368983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94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7159" y="4232072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2326451" y="4296240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8" name="Group 87"/>
                <p:cNvGrpSpPr/>
                <p:nvPr/>
              </p:nvGrpSpPr>
              <p:grpSpPr>
                <a:xfrm>
                  <a:off x="3485563" y="2499061"/>
                  <a:ext cx="607699" cy="1188571"/>
                  <a:chOff x="8059661" y="3486620"/>
                  <a:chExt cx="607699" cy="1188571"/>
                </a:xfrm>
              </p:grpSpPr>
              <p:sp>
                <p:nvSpPr>
                  <p:cNvPr id="90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59661" y="348662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</a:p>
                </p:txBody>
              </p:sp>
              <p:sp>
                <p:nvSpPr>
                  <p:cNvPr id="9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063149" y="4028860"/>
                    <a:ext cx="6042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vi-VN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8102441" y="4093028"/>
                    <a:ext cx="294898" cy="0"/>
                  </a:xfrm>
                  <a:prstGeom prst="line">
                    <a:avLst/>
                  </a:prstGeom>
                  <a:ln w="44450" cmpd="sng">
                    <a:solidFill>
                      <a:srgbClr val="0472E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858466" y="2730257"/>
                  <a:ext cx="641270" cy="6463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vi-VN" sz="3600" b="1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endPara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86" name="Text Box 32"/>
              <p:cNvSpPr txBox="1">
                <a:spLocks noChangeArrowheads="1"/>
              </p:cNvSpPr>
              <p:nvPr/>
            </p:nvSpPr>
            <p:spPr bwMode="auto">
              <a:xfrm>
                <a:off x="2097508" y="2763405"/>
                <a:ext cx="641270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957" y="3356991"/>
            <a:ext cx="1962107" cy="3520380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56" y="3317045"/>
            <a:ext cx="2288138" cy="33709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34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07110" y="113015"/>
            <a:ext cx="11848554" cy="6632054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70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71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</a:t>
              </a:r>
            </a:p>
          </p:txBody>
        </p:sp>
        <p:sp>
          <p:nvSpPr>
            <p:cNvPr id="73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75" name="Straight Connector 74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77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0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81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82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83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85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86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101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2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1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4</a:t>
                  </a:r>
                </a:p>
              </p:txBody>
            </p:sp>
            <p:sp>
              <p:nvSpPr>
                <p:cNvPr id="11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6 x 4</a:t>
                  </a:r>
                </a:p>
              </p:txBody>
            </p:sp>
            <p:sp>
              <p:nvSpPr>
                <p:cNvPr id="113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03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10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5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6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109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20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87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89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0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 x 6</a:t>
                </a:r>
              </a:p>
            </p:txBody>
          </p:sp>
          <p:sp>
            <p:nvSpPr>
              <p:cNvPr id="91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 x 6</a:t>
                </a:r>
              </a:p>
            </p:txBody>
          </p:sp>
          <p:sp>
            <p:nvSpPr>
              <p:cNvPr id="92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94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5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99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24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88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114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117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cxnSp>
          <p:nvCxnSpPr>
            <p:cNvPr id="122" name="Straight Connector 121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4801996" y="5625773"/>
            <a:ext cx="1006148" cy="1200329"/>
            <a:chOff x="7182061" y="3550998"/>
            <a:chExt cx="607699" cy="1200329"/>
          </a:xfrm>
        </p:grpSpPr>
        <p:sp>
          <p:nvSpPr>
            <p:cNvPr id="12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2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6131387" y="5625773"/>
            <a:ext cx="1006148" cy="1188571"/>
            <a:chOff x="7182061" y="3550998"/>
            <a:chExt cx="607699" cy="1188571"/>
          </a:xfrm>
        </p:grpSpPr>
        <p:sp>
          <p:nvSpPr>
            <p:cNvPr id="128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9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5689547" y="2022827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7090341" y="2034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094233" y="2038543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" name="Text Box 32"/>
          <p:cNvSpPr txBox="1">
            <a:spLocks noChangeArrowheads="1"/>
          </p:cNvSpPr>
          <p:nvPr/>
        </p:nvSpPr>
        <p:spPr bwMode="auto">
          <a:xfrm>
            <a:off x="5700747" y="2016411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4024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39 L -0.2362 0.16944 " pathEditMode="relative" rAng="0" ptsTypes="AA">
                                      <p:cBhvr>
                                        <p:cTn id="49" dur="1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840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 -0.00694 L -0.23581 0.2497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139 L 0.26901 0.171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2" y="863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-0.00833 L 0.26497 0.2567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80" grpId="0" animBg="1"/>
      <p:bldP spid="84" grpId="0"/>
      <p:bldP spid="114" grpId="0"/>
      <p:bldP spid="66" grpId="0"/>
      <p:bldP spid="66" grpId="1"/>
      <p:bldP spid="67" grpId="0"/>
      <p:bldP spid="67" grpId="1"/>
      <p:bldP spid="132" grpId="0"/>
      <p:bldP spid="132" grpId="1"/>
      <p:bldP spid="133" grpId="0"/>
      <p:bldP spid="1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ounded Rectangle 77"/>
          <p:cNvSpPr/>
          <p:nvPr/>
        </p:nvSpPr>
        <p:spPr>
          <a:xfrm>
            <a:off x="0" y="278695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33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34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7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44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45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46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8" name="Group 98"/>
          <p:cNvGrpSpPr>
            <a:grpSpLocks/>
          </p:cNvGrpSpPr>
          <p:nvPr/>
        </p:nvGrpSpPr>
        <p:grpSpPr bwMode="auto">
          <a:xfrm>
            <a:off x="2224587" y="2947013"/>
            <a:ext cx="8669336" cy="1571626"/>
            <a:chOff x="528" y="528"/>
            <a:chExt cx="3503" cy="990"/>
          </a:xfrm>
        </p:grpSpPr>
        <p:grpSp>
          <p:nvGrpSpPr>
            <p:cNvPr id="49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64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65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7</a:t>
                  </a:r>
                </a:p>
              </p:txBody>
            </p:sp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5 x 7</a:t>
                  </a:r>
                </a:p>
              </p:txBody>
            </p:sp>
            <p:sp>
              <p:nvSpPr>
                <p:cNvPr id="76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66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7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0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 x 5</a:t>
                </a: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 x 5</a:t>
                </a:r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7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7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2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35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" name="Rectangle 36"/>
              <p:cNvSpPr>
                <a:spLocks noChangeArrowheads="1"/>
              </p:cNvSpPr>
              <p:nvPr/>
            </p:nvSpPr>
            <p:spPr bwMode="auto">
              <a:xfrm>
                <a:off x="3785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15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1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7" name="Rectangle 2"/>
          <p:cNvSpPr>
            <a:spLocks noChangeArrowheads="1"/>
          </p:cNvSpPr>
          <p:nvPr/>
        </p:nvSpPr>
        <p:spPr bwMode="auto">
          <a:xfrm>
            <a:off x="736418" y="5097664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mẫu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4795312" y="5641688"/>
            <a:ext cx="816824" cy="1188571"/>
            <a:chOff x="7182061" y="3550998"/>
            <a:chExt cx="816824" cy="1188571"/>
          </a:xfrm>
        </p:grpSpPr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7753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81333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224841" y="4154705"/>
              <a:ext cx="471555" cy="2701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6090274" y="5599064"/>
            <a:ext cx="738752" cy="1188571"/>
            <a:chOff x="7182061" y="3550998"/>
            <a:chExt cx="738752" cy="1188571"/>
          </a:xfrm>
        </p:grpSpPr>
        <p:sp>
          <p:nvSpPr>
            <p:cNvPr id="8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73875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73526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</a:p>
          </p:txBody>
        </p:sp>
        <p:cxnSp>
          <p:nvCxnSpPr>
            <p:cNvPr id="86" name="Straight Connector 85"/>
            <p:cNvCxnSpPr/>
            <p:nvPr/>
          </p:nvCxnSpPr>
          <p:spPr>
            <a:xfrm>
              <a:off x="7224841" y="4157406"/>
              <a:ext cx="50507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  <p:grpSp>
        <p:nvGrpSpPr>
          <p:cNvPr id="98" name="Group 97"/>
          <p:cNvGrpSpPr/>
          <p:nvPr/>
        </p:nvGrpSpPr>
        <p:grpSpPr>
          <a:xfrm>
            <a:off x="5543619" y="4573431"/>
            <a:ext cx="644972" cy="1188571"/>
            <a:chOff x="1456788" y="3754210"/>
            <a:chExt cx="607699" cy="1188571"/>
          </a:xfrm>
        </p:grpSpPr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4321429" y="4577865"/>
            <a:ext cx="607699" cy="1188571"/>
            <a:chOff x="7182061" y="3550998"/>
            <a:chExt cx="607699" cy="1188571"/>
          </a:xfrm>
        </p:grpSpPr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104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036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25952" y="264840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576774" y="1479819"/>
            <a:ext cx="5181860" cy="1229889"/>
            <a:chOff x="3808315" y="1897801"/>
            <a:chExt cx="5181860" cy="1229889"/>
          </a:xfrm>
        </p:grpSpPr>
        <p:sp>
          <p:nvSpPr>
            <p:cNvPr id="21" name="任意多边形 26"/>
            <p:cNvSpPr/>
            <p:nvPr/>
          </p:nvSpPr>
          <p:spPr>
            <a:xfrm>
              <a:off x="4893881" y="1897801"/>
              <a:ext cx="4096294" cy="1221164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endParaRPr>
            </a:p>
          </p:txBody>
        </p:sp>
        <p:sp>
          <p:nvSpPr>
            <p:cNvPr id="22" name="五边形 22"/>
            <p:cNvSpPr/>
            <p:nvPr/>
          </p:nvSpPr>
          <p:spPr>
            <a:xfrm>
              <a:off x="3808315" y="1917805"/>
              <a:ext cx="1225222" cy="1209885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</a:endParaRPr>
            </a:p>
          </p:txBody>
        </p:sp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4012480" y="2162145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vi-VN" sz="36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vi-V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7324587" y="1906526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7321882" y="2452163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379200" y="2516331"/>
              <a:ext cx="430187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5920308" y="189780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>
              <a:off x="5925102" y="2440041"/>
              <a:ext cx="83046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5979107" y="2504209"/>
              <a:ext cx="405326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6432849" y="2128997"/>
              <a:ext cx="8814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任意多边形 11"/>
          <p:cNvSpPr/>
          <p:nvPr/>
        </p:nvSpPr>
        <p:spPr>
          <a:xfrm>
            <a:off x="2911813" y="243119"/>
            <a:ext cx="7437144" cy="992188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ln>
            <a:solidFill>
              <a:schemeClr val="tx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34696" tIns="82241" rIns="82241" bIns="82241" spcCol="1270" anchor="ctr"/>
          <a:lstStyle/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  <a:p>
            <a:pPr marL="285750" lvl="1" indent="-285750" defTabSz="14668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zh-CN" altLang="en-US" sz="3300">
              <a:cs typeface="+mn-ea"/>
            </a:endParaRPr>
          </a:p>
        </p:txBody>
      </p:sp>
      <p:grpSp>
        <p:nvGrpSpPr>
          <p:cNvPr id="32" name="组合 2"/>
          <p:cNvGrpSpPr/>
          <p:nvPr/>
        </p:nvGrpSpPr>
        <p:grpSpPr>
          <a:xfrm>
            <a:off x="1841977" y="243121"/>
            <a:ext cx="1069836" cy="1527175"/>
            <a:chOff x="3123052" y="1772817"/>
            <a:chExt cx="1069836" cy="1527175"/>
          </a:xfrm>
        </p:grpSpPr>
        <p:sp>
          <p:nvSpPr>
            <p:cNvPr id="33" name="任意多边形 10"/>
            <p:cNvSpPr/>
            <p:nvPr/>
          </p:nvSpPr>
          <p:spPr>
            <a:xfrm>
              <a:off x="3123052" y="1772817"/>
              <a:ext cx="1069836" cy="1527175"/>
            </a:xfrm>
            <a:custGeom>
              <a:avLst/>
              <a:gdLst>
                <a:gd name="connsiteX0" fmla="*/ 0 w 1931458"/>
                <a:gd name="connsiteY0" fmla="*/ 0 h 1352020"/>
                <a:gd name="connsiteX1" fmla="*/ 1255448 w 1931458"/>
                <a:gd name="connsiteY1" fmla="*/ 0 h 1352020"/>
                <a:gd name="connsiteX2" fmla="*/ 1931458 w 1931458"/>
                <a:gd name="connsiteY2" fmla="*/ 676010 h 1352020"/>
                <a:gd name="connsiteX3" fmla="*/ 1255448 w 1931458"/>
                <a:gd name="connsiteY3" fmla="*/ 1352020 h 1352020"/>
                <a:gd name="connsiteX4" fmla="*/ 0 w 1931458"/>
                <a:gd name="connsiteY4" fmla="*/ 1352020 h 1352020"/>
                <a:gd name="connsiteX5" fmla="*/ 676010 w 1931458"/>
                <a:gd name="connsiteY5" fmla="*/ 676010 h 1352020"/>
                <a:gd name="connsiteX6" fmla="*/ 0 w 1931458"/>
                <a:gd name="connsiteY6" fmla="*/ 0 h 13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458" h="1352020">
                  <a:moveTo>
                    <a:pt x="1931457" y="0"/>
                  </a:moveTo>
                  <a:lnTo>
                    <a:pt x="1931457" y="878813"/>
                  </a:lnTo>
                  <a:lnTo>
                    <a:pt x="965729" y="1352020"/>
                  </a:lnTo>
                  <a:lnTo>
                    <a:pt x="1" y="878813"/>
                  </a:lnTo>
                  <a:lnTo>
                    <a:pt x="1" y="0"/>
                  </a:lnTo>
                  <a:lnTo>
                    <a:pt x="965729" y="473207"/>
                  </a:lnTo>
                  <a:lnTo>
                    <a:pt x="1931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22225" tIns="698236" rIns="22225" bIns="698235" spcCol="1270" anchor="ctr"/>
            <a:lstStyle/>
            <a:p>
              <a:pPr algn="ctr" defTabSz="1555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CN" altLang="en-US" sz="3500">
                <a:cs typeface="+mn-ea"/>
              </a:endParaRPr>
            </a:p>
          </p:txBody>
        </p:sp>
        <p:sp>
          <p:nvSpPr>
            <p:cNvPr id="34" name="文本框 19"/>
            <p:cNvSpPr txBox="1">
              <a:spLocks noChangeArrowheads="1"/>
            </p:cNvSpPr>
            <p:nvPr/>
          </p:nvSpPr>
          <p:spPr bwMode="auto">
            <a:xfrm>
              <a:off x="3123052" y="2433216"/>
              <a:ext cx="10698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 err="1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Bài</a:t>
              </a:r>
              <a:r>
                <a:rPr lang="en-US" altLang="zh-CN" sz="2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</a:rPr>
                <a:t> 1</a:t>
              </a:r>
              <a:endPara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</a:endParaRPr>
            </a:p>
          </p:txBody>
        </p:sp>
      </p:grp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987255" y="320113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6" name="Group 98"/>
          <p:cNvGrpSpPr>
            <a:grpSpLocks/>
          </p:cNvGrpSpPr>
          <p:nvPr/>
        </p:nvGrpSpPr>
        <p:grpSpPr bwMode="auto">
          <a:xfrm>
            <a:off x="2224587" y="2947013"/>
            <a:ext cx="8689134" cy="1571626"/>
            <a:chOff x="528" y="528"/>
            <a:chExt cx="3511" cy="990"/>
          </a:xfrm>
        </p:grpSpPr>
        <p:grpSp>
          <p:nvGrpSpPr>
            <p:cNvPr id="37" name="Group 74"/>
            <p:cNvGrpSpPr>
              <a:grpSpLocks/>
            </p:cNvGrpSpPr>
            <p:nvPr/>
          </p:nvGrpSpPr>
          <p:grpSpPr bwMode="auto">
            <a:xfrm>
              <a:off x="528" y="528"/>
              <a:ext cx="1583" cy="960"/>
              <a:chOff x="528" y="528"/>
              <a:chExt cx="1583" cy="960"/>
            </a:xfrm>
          </p:grpSpPr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5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6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9 x 9</a:t>
                  </a:r>
                </a:p>
              </p:txBody>
            </p:sp>
            <p:sp>
              <p:nvSpPr>
                <p:cNvPr id="6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8 x 9</a:t>
                  </a:r>
                </a:p>
              </p:txBody>
            </p:sp>
            <p:sp>
              <p:nvSpPr>
                <p:cNvPr id="6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5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1859" y="1076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239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81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75"/>
            <p:cNvGrpSpPr>
              <a:grpSpLocks/>
            </p:cNvGrpSpPr>
            <p:nvPr/>
          </p:nvGrpSpPr>
          <p:grpSpPr bwMode="auto">
            <a:xfrm>
              <a:off x="2448" y="558"/>
              <a:ext cx="1591" cy="960"/>
              <a:chOff x="2448" y="558"/>
              <a:chExt cx="1591" cy="960"/>
            </a:xfrm>
          </p:grpSpPr>
          <p:sp>
            <p:nvSpPr>
              <p:cNvPr id="4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 x 8</a:t>
                </a:r>
              </a:p>
            </p:txBody>
          </p:sp>
          <p:sp>
            <p:nvSpPr>
              <p:cNvPr id="4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 x 8</a:t>
                </a:r>
              </a:p>
            </p:txBody>
          </p:sp>
          <p:sp>
            <p:nvSpPr>
              <p:cNvPr id="4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9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8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0" name="Rectangle 35"/>
              <p:cNvSpPr>
                <a:spLocks noChangeArrowheads="1"/>
              </p:cNvSpPr>
              <p:nvPr/>
            </p:nvSpPr>
            <p:spPr bwMode="auto">
              <a:xfrm>
                <a:off x="385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72</a:t>
                </a:r>
                <a:endParaRPr lang="vi-VN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64</a:t>
                </a:r>
                <a:endPara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796261" y="5105982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358490" y="4618781"/>
            <a:ext cx="607699" cy="1188571"/>
            <a:chOff x="7182061" y="3550998"/>
            <a:chExt cx="607699" cy="1188571"/>
          </a:xfrm>
        </p:grpSpPr>
        <p:sp>
          <p:nvSpPr>
            <p:cNvPr id="6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5653452" y="4576157"/>
            <a:ext cx="607699" cy="1188571"/>
            <a:chOff x="7182061" y="3550998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4801996" y="5625773"/>
            <a:ext cx="1006148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6131389" y="5625773"/>
            <a:ext cx="1104735" cy="1188571"/>
            <a:chOff x="7182061" y="3550998"/>
            <a:chExt cx="667244" cy="1188571"/>
          </a:xfrm>
        </p:grpSpPr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64</a:t>
              </a:r>
            </a:p>
          </p:txBody>
        </p:sp>
        <p:sp>
          <p:nvSpPr>
            <p:cNvPr id="80" name="Text Box 32"/>
            <p:cNvSpPr txBox="1">
              <a:spLocks noChangeArrowheads="1"/>
            </p:cNvSpPr>
            <p:nvPr/>
          </p:nvSpPr>
          <p:spPr bwMode="auto">
            <a:xfrm>
              <a:off x="7245094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616994" y="4633382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422" y="160021"/>
            <a:ext cx="7531331" cy="7531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0" y="4008582"/>
            <a:ext cx="4775200" cy="2849418"/>
          </a:xfrm>
          <a:prstGeom prst="rect">
            <a:avLst/>
          </a:prstGeom>
        </p:spPr>
      </p:pic>
      <p:sp>
        <p:nvSpPr>
          <p:cNvPr id="9" name="PA_文本框 33"/>
          <p:cNvSpPr txBox="1"/>
          <p:nvPr>
            <p:custDataLst>
              <p:tags r:id="rId1"/>
            </p:custDataLst>
          </p:nvPr>
        </p:nvSpPr>
        <p:spPr>
          <a:xfrm>
            <a:off x="6394981" y="2533766"/>
            <a:ext cx="4207671" cy="1015663"/>
          </a:xfrm>
          <a:custGeom>
            <a:avLst/>
            <a:gdLst>
              <a:gd name="connsiteX0" fmla="*/ 0 w 4207671"/>
              <a:gd name="connsiteY0" fmla="*/ 0 h 1015663"/>
              <a:gd name="connsiteX1" fmla="*/ 559019 w 4207671"/>
              <a:gd name="connsiteY1" fmla="*/ 0 h 1015663"/>
              <a:gd name="connsiteX2" fmla="*/ 1033885 w 4207671"/>
              <a:gd name="connsiteY2" fmla="*/ 0 h 1015663"/>
              <a:gd name="connsiteX3" fmla="*/ 1719134 w 4207671"/>
              <a:gd name="connsiteY3" fmla="*/ 0 h 1015663"/>
              <a:gd name="connsiteX4" fmla="*/ 2404383 w 4207671"/>
              <a:gd name="connsiteY4" fmla="*/ 0 h 1015663"/>
              <a:gd name="connsiteX5" fmla="*/ 3047556 w 4207671"/>
              <a:gd name="connsiteY5" fmla="*/ 0 h 1015663"/>
              <a:gd name="connsiteX6" fmla="*/ 3690729 w 4207671"/>
              <a:gd name="connsiteY6" fmla="*/ 0 h 1015663"/>
              <a:gd name="connsiteX7" fmla="*/ 4207671 w 4207671"/>
              <a:gd name="connsiteY7" fmla="*/ 0 h 1015663"/>
              <a:gd name="connsiteX8" fmla="*/ 4207671 w 4207671"/>
              <a:gd name="connsiteY8" fmla="*/ 487518 h 1015663"/>
              <a:gd name="connsiteX9" fmla="*/ 4207671 w 4207671"/>
              <a:gd name="connsiteY9" fmla="*/ 1015663 h 1015663"/>
              <a:gd name="connsiteX10" fmla="*/ 3690729 w 4207671"/>
              <a:gd name="connsiteY10" fmla="*/ 1015663 h 1015663"/>
              <a:gd name="connsiteX11" fmla="*/ 3005479 w 4207671"/>
              <a:gd name="connsiteY11" fmla="*/ 1015663 h 1015663"/>
              <a:gd name="connsiteX12" fmla="*/ 2362307 w 4207671"/>
              <a:gd name="connsiteY12" fmla="*/ 1015663 h 1015663"/>
              <a:gd name="connsiteX13" fmla="*/ 1803288 w 4207671"/>
              <a:gd name="connsiteY13" fmla="*/ 1015663 h 1015663"/>
              <a:gd name="connsiteX14" fmla="*/ 1244268 w 4207671"/>
              <a:gd name="connsiteY14" fmla="*/ 1015663 h 1015663"/>
              <a:gd name="connsiteX15" fmla="*/ 601096 w 4207671"/>
              <a:gd name="connsiteY15" fmla="*/ 1015663 h 1015663"/>
              <a:gd name="connsiteX16" fmla="*/ 0 w 4207671"/>
              <a:gd name="connsiteY16" fmla="*/ 1015663 h 1015663"/>
              <a:gd name="connsiteX17" fmla="*/ 0 w 4207671"/>
              <a:gd name="connsiteY17" fmla="*/ 528145 h 1015663"/>
              <a:gd name="connsiteX18" fmla="*/ 0 w 4207671"/>
              <a:gd name="connsiteY18" fmla="*/ 0 h 101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07671" h="1015663" fill="none" extrusionOk="0">
                <a:moveTo>
                  <a:pt x="0" y="0"/>
                </a:moveTo>
                <a:cubicBezTo>
                  <a:pt x="148136" y="-4085"/>
                  <a:pt x="326793" y="-6677"/>
                  <a:pt x="559019" y="0"/>
                </a:cubicBezTo>
                <a:cubicBezTo>
                  <a:pt x="791245" y="6677"/>
                  <a:pt x="913989" y="-18682"/>
                  <a:pt x="1033885" y="0"/>
                </a:cubicBezTo>
                <a:cubicBezTo>
                  <a:pt x="1153781" y="18682"/>
                  <a:pt x="1558426" y="-10478"/>
                  <a:pt x="1719134" y="0"/>
                </a:cubicBezTo>
                <a:cubicBezTo>
                  <a:pt x="1879842" y="10478"/>
                  <a:pt x="2114511" y="20259"/>
                  <a:pt x="2404383" y="0"/>
                </a:cubicBezTo>
                <a:cubicBezTo>
                  <a:pt x="2694255" y="-20259"/>
                  <a:pt x="2825948" y="23469"/>
                  <a:pt x="3047556" y="0"/>
                </a:cubicBezTo>
                <a:cubicBezTo>
                  <a:pt x="3269164" y="-23469"/>
                  <a:pt x="3508966" y="-11026"/>
                  <a:pt x="3690729" y="0"/>
                </a:cubicBezTo>
                <a:cubicBezTo>
                  <a:pt x="3872492" y="11026"/>
                  <a:pt x="4016327" y="-14659"/>
                  <a:pt x="4207671" y="0"/>
                </a:cubicBezTo>
                <a:cubicBezTo>
                  <a:pt x="4219672" y="137673"/>
                  <a:pt x="4207652" y="328971"/>
                  <a:pt x="4207671" y="487518"/>
                </a:cubicBezTo>
                <a:cubicBezTo>
                  <a:pt x="4207690" y="646065"/>
                  <a:pt x="4222492" y="794492"/>
                  <a:pt x="4207671" y="1015663"/>
                </a:cubicBezTo>
                <a:cubicBezTo>
                  <a:pt x="4001150" y="1018510"/>
                  <a:pt x="3944630" y="1023129"/>
                  <a:pt x="3690729" y="1015663"/>
                </a:cubicBezTo>
                <a:cubicBezTo>
                  <a:pt x="3436828" y="1008197"/>
                  <a:pt x="3291187" y="1012466"/>
                  <a:pt x="3005479" y="1015663"/>
                </a:cubicBezTo>
                <a:cubicBezTo>
                  <a:pt x="2719771" y="1018861"/>
                  <a:pt x="2502122" y="998129"/>
                  <a:pt x="2362307" y="1015663"/>
                </a:cubicBezTo>
                <a:cubicBezTo>
                  <a:pt x="2222492" y="1033197"/>
                  <a:pt x="1923816" y="1013867"/>
                  <a:pt x="1803288" y="1015663"/>
                </a:cubicBezTo>
                <a:cubicBezTo>
                  <a:pt x="1682760" y="1017459"/>
                  <a:pt x="1386764" y="1016231"/>
                  <a:pt x="1244268" y="1015663"/>
                </a:cubicBezTo>
                <a:cubicBezTo>
                  <a:pt x="1101772" y="1015095"/>
                  <a:pt x="824534" y="1042899"/>
                  <a:pt x="601096" y="1015663"/>
                </a:cubicBezTo>
                <a:cubicBezTo>
                  <a:pt x="377658" y="988427"/>
                  <a:pt x="131155" y="1031568"/>
                  <a:pt x="0" y="1015663"/>
                </a:cubicBezTo>
                <a:cubicBezTo>
                  <a:pt x="17134" y="799759"/>
                  <a:pt x="-8424" y="650583"/>
                  <a:pt x="0" y="528145"/>
                </a:cubicBezTo>
                <a:cubicBezTo>
                  <a:pt x="8424" y="405707"/>
                  <a:pt x="-23793" y="259420"/>
                  <a:pt x="0" y="0"/>
                </a:cubicBezTo>
                <a:close/>
              </a:path>
              <a:path w="4207671" h="1015663" stroke="0" extrusionOk="0">
                <a:moveTo>
                  <a:pt x="0" y="0"/>
                </a:moveTo>
                <a:cubicBezTo>
                  <a:pt x="177147" y="742"/>
                  <a:pt x="306294" y="19576"/>
                  <a:pt x="559019" y="0"/>
                </a:cubicBezTo>
                <a:cubicBezTo>
                  <a:pt x="811744" y="-19576"/>
                  <a:pt x="1050864" y="-7397"/>
                  <a:pt x="1244268" y="0"/>
                </a:cubicBezTo>
                <a:cubicBezTo>
                  <a:pt x="1437672" y="7397"/>
                  <a:pt x="1616650" y="13421"/>
                  <a:pt x="1887441" y="0"/>
                </a:cubicBezTo>
                <a:cubicBezTo>
                  <a:pt x="2158232" y="-13421"/>
                  <a:pt x="2245125" y="14003"/>
                  <a:pt x="2404383" y="0"/>
                </a:cubicBezTo>
                <a:cubicBezTo>
                  <a:pt x="2563641" y="-14003"/>
                  <a:pt x="2710982" y="-5833"/>
                  <a:pt x="3005479" y="0"/>
                </a:cubicBezTo>
                <a:cubicBezTo>
                  <a:pt x="3299976" y="5833"/>
                  <a:pt x="3292928" y="12707"/>
                  <a:pt x="3564498" y="0"/>
                </a:cubicBezTo>
                <a:cubicBezTo>
                  <a:pt x="3836068" y="-12707"/>
                  <a:pt x="4003232" y="16335"/>
                  <a:pt x="4207671" y="0"/>
                </a:cubicBezTo>
                <a:cubicBezTo>
                  <a:pt x="4221634" y="242005"/>
                  <a:pt x="4218215" y="378713"/>
                  <a:pt x="4207671" y="487518"/>
                </a:cubicBezTo>
                <a:cubicBezTo>
                  <a:pt x="4197127" y="596323"/>
                  <a:pt x="4200538" y="862834"/>
                  <a:pt x="4207671" y="1015663"/>
                </a:cubicBezTo>
                <a:cubicBezTo>
                  <a:pt x="3902257" y="983457"/>
                  <a:pt x="3703711" y="1006261"/>
                  <a:pt x="3522422" y="1015663"/>
                </a:cubicBezTo>
                <a:cubicBezTo>
                  <a:pt x="3341133" y="1025065"/>
                  <a:pt x="3050064" y="1030942"/>
                  <a:pt x="2879249" y="1015663"/>
                </a:cubicBezTo>
                <a:cubicBezTo>
                  <a:pt x="2708434" y="1000384"/>
                  <a:pt x="2494209" y="996147"/>
                  <a:pt x="2278153" y="1015663"/>
                </a:cubicBezTo>
                <a:cubicBezTo>
                  <a:pt x="2062097" y="1035179"/>
                  <a:pt x="1856208" y="999549"/>
                  <a:pt x="1634981" y="1015663"/>
                </a:cubicBezTo>
                <a:cubicBezTo>
                  <a:pt x="1413754" y="1031777"/>
                  <a:pt x="1282106" y="1013459"/>
                  <a:pt x="1160115" y="1015663"/>
                </a:cubicBezTo>
                <a:cubicBezTo>
                  <a:pt x="1038124" y="1017867"/>
                  <a:pt x="718227" y="1009505"/>
                  <a:pt x="601096" y="1015663"/>
                </a:cubicBezTo>
                <a:cubicBezTo>
                  <a:pt x="483965" y="1021821"/>
                  <a:pt x="245259" y="997438"/>
                  <a:pt x="0" y="1015663"/>
                </a:cubicBezTo>
                <a:cubicBezTo>
                  <a:pt x="-22679" y="766885"/>
                  <a:pt x="-13666" y="732759"/>
                  <a:pt x="0" y="497675"/>
                </a:cubicBezTo>
                <a:cubicBezTo>
                  <a:pt x="13666" y="262591"/>
                  <a:pt x="-22121" y="232007"/>
                  <a:pt x="0" y="0"/>
                </a:cubicBezTo>
                <a:close/>
              </a:path>
            </a:pathLst>
          </a:custGeom>
          <a:ln w="28575">
            <a:extLst>
              <a:ext uri="{C807C97D-BFC1-408E-A445-0C87EB9F89A2}">
                <ask:lineSketchStyleProps xmlns:ask="http://schemas.microsoft.com/office/drawing/2018/sketchyshapes" sd="8749667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6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ancy Full" panose="02040603050506020204" pitchFamily="18" charset="0"/>
                <a:ea typeface="方正水柱简体" panose="03000509000000000000" pitchFamily="65" charset="-122"/>
              </a:rPr>
              <a:t>DẶN DÒ:</a:t>
            </a:r>
          </a:p>
          <a:p>
            <a:endParaRPr lang="en-US" altLang="zh-CN" sz="3000" dirty="0">
              <a:solidFill>
                <a:schemeClr val="accent6">
                  <a:lumMod val="75000"/>
                </a:schemeClr>
              </a:solidFill>
              <a:effectLst>
                <a:glow rad="254000">
                  <a:schemeClr val="bg1">
                    <a:alpha val="91000"/>
                  </a:schemeClr>
                </a:glow>
              </a:effectLst>
              <a:latin typeface="UTM Fancy Full" panose="02040603050506020204" pitchFamily="18" charset="0"/>
              <a:ea typeface="方正水柱简体" panose="03000509000000000000" pitchFamily="65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-896816" y="-134866"/>
            <a:ext cx="12192000" cy="2373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6" y="3984846"/>
            <a:ext cx="6342857" cy="3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61" y="170724"/>
            <a:ext cx="7531331" cy="75313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5399367" y="2250768"/>
            <a:ext cx="6792633" cy="295465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Chúc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tốt</a:t>
            </a:r>
            <a:endParaRPr lang="en-US" sz="96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UTM Rockwell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53017" y="288402"/>
            <a:ext cx="1355871" cy="1146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5269">
            <a:off x="10929582" y="1915460"/>
            <a:ext cx="932769" cy="670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346" y="5205423"/>
            <a:ext cx="1054699" cy="15911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255" y="3546275"/>
            <a:ext cx="881227" cy="974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4553">
            <a:off x="4963918" y="3422625"/>
            <a:ext cx="1501672" cy="8806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320" y="989376"/>
            <a:ext cx="1161143" cy="9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804426" y="505021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527291" y="822913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222259" y="2546561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198793" y="2534257"/>
            <a:ext cx="1464310" cy="1199141"/>
            <a:chOff x="11096623" y="-1267954"/>
            <a:chExt cx="885607" cy="1199141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: 3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: 3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4826092" y="2805195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6379417" y="279116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6806906" y="2521953"/>
            <a:ext cx="713692" cy="1188571"/>
            <a:chOff x="1336178" y="3754210"/>
            <a:chExt cx="719469" cy="1188571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33617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2512123" y="2661367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2714733" y="4140478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4696876" y="4212649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243996" y="3943433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057327" y="3947573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Picture 8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403" y="4808838"/>
            <a:ext cx="2367248" cy="210653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65D7B31-7A20-4CA4-85C2-6F6238E08D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29" y="150869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6" grpId="0"/>
      <p:bldP spid="67" grpId="0"/>
      <p:bldP spid="73" grpId="0"/>
      <p:bldP spid="74" grpId="0"/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1226635" y="439062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878578" y="789561"/>
            <a:ext cx="1497050" cy="1199141"/>
            <a:chOff x="11096623" y="-1267954"/>
            <a:chExt cx="885607" cy="1199141"/>
          </a:xfrm>
        </p:grpSpPr>
        <p:sp>
          <p:nvSpPr>
            <p:cNvPr id="54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060031" y="2435465"/>
            <a:ext cx="1464310" cy="1199141"/>
            <a:chOff x="11096623" y="-1267954"/>
            <a:chExt cx="885607" cy="1199141"/>
          </a:xfrm>
        </p:grpSpPr>
        <p:sp>
          <p:nvSpPr>
            <p:cNvPr id="59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4036565" y="2423161"/>
            <a:ext cx="1722446" cy="1200329"/>
            <a:chOff x="11096623" y="-1267954"/>
            <a:chExt cx="885607" cy="1200329"/>
          </a:xfrm>
        </p:grpSpPr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: 10</a:t>
              </a:r>
            </a:p>
          </p:txBody>
        </p:sp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 : 5 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11144030" y="-661546"/>
              <a:ext cx="66662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3663864" y="2694099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5402017" y="268367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09647" y="2408641"/>
            <a:ext cx="864986" cy="1190787"/>
            <a:chOff x="1451417" y="3751994"/>
            <a:chExt cx="604230" cy="1190787"/>
          </a:xfrm>
        </p:grpSpPr>
        <p:sp>
          <p:nvSpPr>
            <p:cNvPr id="69" name="Text Box 32"/>
            <p:cNvSpPr txBox="1">
              <a:spLocks noChangeArrowheads="1"/>
            </p:cNvSpPr>
            <p:nvPr/>
          </p:nvSpPr>
          <p:spPr bwMode="auto">
            <a:xfrm>
              <a:off x="1451417" y="3751994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143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"/>
          <p:cNvSpPr>
            <a:spLocks noChangeArrowheads="1"/>
          </p:cNvSpPr>
          <p:nvPr/>
        </p:nvSpPr>
        <p:spPr bwMode="auto">
          <a:xfrm>
            <a:off x="1349895" y="2550271"/>
            <a:ext cx="17396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altLang="vi-VN" sz="3600" b="1" dirty="0" err="1"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4" name="Text Box 119"/>
          <p:cNvSpPr txBox="1">
            <a:spLocks noChangeArrowheads="1"/>
          </p:cNvSpPr>
          <p:nvPr/>
        </p:nvSpPr>
        <p:spPr bwMode="auto">
          <a:xfrm>
            <a:off x="1552505" y="4029382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79" name="Text Box 32"/>
          <p:cNvSpPr txBox="1">
            <a:spLocks noChangeArrowheads="1"/>
          </p:cNvSpPr>
          <p:nvPr/>
        </p:nvSpPr>
        <p:spPr bwMode="auto">
          <a:xfrm>
            <a:off x="3534648" y="4101553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4081768" y="3832337"/>
            <a:ext cx="1138873" cy="1188571"/>
            <a:chOff x="1456788" y="3754210"/>
            <a:chExt cx="651717" cy="1188571"/>
          </a:xfrm>
        </p:grpSpPr>
        <p:sp>
          <p:nvSpPr>
            <p:cNvPr id="8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2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895099" y="3836477"/>
            <a:ext cx="1497050" cy="1199141"/>
            <a:chOff x="11096623" y="-1267954"/>
            <a:chExt cx="885607" cy="1199141"/>
          </a:xfrm>
        </p:grpSpPr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86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739" y="4237681"/>
            <a:ext cx="2432515" cy="2658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880" y="3853599"/>
            <a:ext cx="2414225" cy="3042168"/>
          </a:xfrm>
          <a:prstGeom prst="rect">
            <a:avLst/>
          </a:prstGeom>
        </p:spPr>
      </p:pic>
      <p:pic>
        <p:nvPicPr>
          <p:cNvPr id="35" name="Picture 3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1975">
            <a:off x="8516739" y="222871"/>
            <a:ext cx="2367248" cy="2106538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E5BA5174-A34D-46BA-BA1B-7474F55995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00" y="159987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59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024" cy="5657850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A0259A-7A89-4641-845E-444FCB8760C8}"/>
              </a:ext>
            </a:extLst>
          </p:cNvPr>
          <p:cNvSpPr txBox="1"/>
          <p:nvPr/>
        </p:nvSpPr>
        <p:spPr>
          <a:xfrm>
            <a:off x="6196975" y="806529"/>
            <a:ext cx="5181901" cy="35394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15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UTM Rockwell" panose="0204060305050602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24825-66F6-43F2-B2C7-767C218714FB}"/>
              </a:ext>
            </a:extLst>
          </p:cNvPr>
          <p:cNvSpPr txBox="1"/>
          <p:nvPr/>
        </p:nvSpPr>
        <p:spPr>
          <a:xfrm>
            <a:off x="11266714" y="75064"/>
            <a:ext cx="897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tx2">
                    <a:lumMod val="20000"/>
                    <a:lumOff val="80000"/>
                  </a:schemeClr>
                </a:solidFill>
                <a:latin typeface="UTM Netmuc KT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55"/>
          <p:cNvSpPr>
            <a:spLocks noChangeArrowheads="1"/>
          </p:cNvSpPr>
          <p:nvPr/>
        </p:nvSpPr>
        <p:spPr bwMode="auto">
          <a:xfrm>
            <a:off x="2978426" y="448553"/>
            <a:ext cx="6331028" cy="1674157"/>
          </a:xfrm>
          <a:prstGeom prst="roundRect">
            <a:avLst>
              <a:gd name="adj" fmla="val 13802"/>
            </a:avLst>
          </a:prstGeom>
          <a:solidFill>
            <a:schemeClr val="bg1"/>
          </a:solidFill>
          <a:ln w="34925" cmpd="thickThin">
            <a:solidFill>
              <a:schemeClr val="accent4">
                <a:lumMod val="75000"/>
              </a:schemeClr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825525" y="1425346"/>
            <a:ext cx="4842898" cy="3084993"/>
            <a:chOff x="-127837" y="2161247"/>
            <a:chExt cx="4842898" cy="2211308"/>
          </a:xfrm>
        </p:grpSpPr>
        <p:sp>
          <p:nvSpPr>
            <p:cNvPr id="48" name="Rounded Rectangle 47"/>
            <p:cNvSpPr/>
            <p:nvPr/>
          </p:nvSpPr>
          <p:spPr>
            <a:xfrm>
              <a:off x="314960" y="2946143"/>
              <a:ext cx="4400101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7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65" t="27046" r="80141" b="55872"/>
            <a:stretch/>
          </p:blipFill>
          <p:spPr>
            <a:xfrm>
              <a:off x="-127837" y="2161247"/>
              <a:ext cx="1366263" cy="2211308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0" y="3332316"/>
            <a:ext cx="4533357" cy="3525684"/>
            <a:chOff x="-143720" y="3436459"/>
            <a:chExt cx="4533357" cy="2088914"/>
          </a:xfrm>
        </p:grpSpPr>
        <p:sp>
          <p:nvSpPr>
            <p:cNvPr id="51" name="Rounded Rectangle 50"/>
            <p:cNvSpPr/>
            <p:nvPr/>
          </p:nvSpPr>
          <p:spPr>
            <a:xfrm>
              <a:off x="314960" y="4044036"/>
              <a:ext cx="4074677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688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2" t="29074" r="66653" b="55973"/>
            <a:stretch/>
          </p:blipFill>
          <p:spPr>
            <a:xfrm>
              <a:off x="-143720" y="3436459"/>
              <a:ext cx="1704648" cy="208891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6697198" y="3658859"/>
            <a:ext cx="4968992" cy="2859806"/>
            <a:chOff x="-359456" y="4699685"/>
            <a:chExt cx="5674471" cy="1826423"/>
          </a:xfrm>
        </p:grpSpPr>
        <p:sp>
          <p:nvSpPr>
            <p:cNvPr id="75" name="Rounded Rectangle 74"/>
            <p:cNvSpPr/>
            <p:nvPr/>
          </p:nvSpPr>
          <p:spPr>
            <a:xfrm>
              <a:off x="314960" y="5141929"/>
              <a:ext cx="5000055" cy="87376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715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1E297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27" t="30526" r="54744" b="57078"/>
            <a:stretch/>
          </p:blipFill>
          <p:spPr>
            <a:xfrm>
              <a:off x="-359456" y="4699685"/>
              <a:ext cx="2307565" cy="1826423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A4CC8BF-5997-49BA-851E-7717BB548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938" y="2716381"/>
            <a:ext cx="728696" cy="7238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AA4AD309-6112-4E25-9E63-97E675F67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896" y="4673468"/>
            <a:ext cx="728696" cy="7238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36A68286-B378-40AA-AA68-8039D10FF8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90" y="4457892"/>
            <a:ext cx="728696" cy="7238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8716" y="2068791"/>
            <a:ext cx="4646422" cy="2276660"/>
            <a:chOff x="400393" y="6898556"/>
            <a:chExt cx="4646422" cy="2276660"/>
          </a:xfrm>
        </p:grpSpPr>
        <p:grpSp>
          <p:nvGrpSpPr>
            <p:cNvPr id="44" name="Group 43"/>
            <p:cNvGrpSpPr/>
            <p:nvPr/>
          </p:nvGrpSpPr>
          <p:grpSpPr>
            <a:xfrm>
              <a:off x="400393" y="6898556"/>
              <a:ext cx="4646422" cy="2276660"/>
              <a:chOff x="2316149" y="1465793"/>
              <a:chExt cx="4646422" cy="1668973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763520" y="1757680"/>
                <a:ext cx="4199051" cy="873760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2D9D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>
                  <a:solidFill>
                    <a:srgbClr val="1E297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910" t="30408" r="89303" b="56853"/>
              <a:stretch/>
            </p:blipFill>
            <p:spPr>
              <a:xfrm>
                <a:off x="2316149" y="1465793"/>
                <a:ext cx="1792154" cy="1668973"/>
              </a:xfrm>
              <a:prstGeom prst="rect">
                <a:avLst/>
              </a:prstGeom>
            </p:spPr>
          </p:pic>
        </p:grpSp>
        <p:grpSp>
          <p:nvGrpSpPr>
            <p:cNvPr id="90" name="Group 89"/>
            <p:cNvGrpSpPr/>
            <p:nvPr/>
          </p:nvGrpSpPr>
          <p:grpSpPr>
            <a:xfrm>
              <a:off x="2654673" y="7222981"/>
              <a:ext cx="933889" cy="1190791"/>
              <a:chOff x="1451417" y="3751994"/>
              <a:chExt cx="652362" cy="1190791"/>
            </a:xfrm>
          </p:grpSpPr>
          <p:sp>
            <p:nvSpPr>
              <p:cNvPr id="91" name="Text Box 32"/>
              <p:cNvSpPr txBox="1">
                <a:spLocks noChangeArrowheads="1"/>
              </p:cNvSpPr>
              <p:nvPr/>
            </p:nvSpPr>
            <p:spPr bwMode="auto">
              <a:xfrm>
                <a:off x="1451417" y="375199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  <p:sp>
            <p:nvSpPr>
              <p:cNvPr id="92" name="Text Box 32"/>
              <p:cNvSpPr txBox="1">
                <a:spLocks noChangeArrowheads="1"/>
              </p:cNvSpPr>
              <p:nvPr/>
            </p:nvSpPr>
            <p:spPr bwMode="auto">
              <a:xfrm>
                <a:off x="1499568" y="42964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>
                <a:off x="1499568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F918DE6-CB51-47FB-BDAD-1D67F2C8A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31" y="2588991"/>
            <a:ext cx="1154344" cy="86155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9274941" y="2485346"/>
            <a:ext cx="1497050" cy="1199141"/>
            <a:chOff x="11096623" y="-1267954"/>
            <a:chExt cx="885607" cy="1199141"/>
          </a:xfrm>
        </p:grpSpPr>
        <p:sp>
          <p:nvSpPr>
            <p:cNvPr id="96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11096623" y="-715144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2196038" y="4441102"/>
            <a:ext cx="1138873" cy="1188571"/>
            <a:chOff x="1456788" y="3754210"/>
            <a:chExt cx="651717" cy="1188571"/>
          </a:xfrm>
        </p:grpSpPr>
        <p:sp>
          <p:nvSpPr>
            <p:cNvPr id="10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12</a:t>
              </a:r>
            </a:p>
          </p:txBody>
        </p:sp>
        <p:sp>
          <p:nvSpPr>
            <p:cNvPr id="101" name="Text Box 32"/>
            <p:cNvSpPr txBox="1">
              <a:spLocks noChangeArrowheads="1"/>
            </p:cNvSpPr>
            <p:nvPr/>
          </p:nvSpPr>
          <p:spPr bwMode="auto">
            <a:xfrm>
              <a:off x="1504294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9400584" y="4493148"/>
            <a:ext cx="1489228" cy="1188570"/>
            <a:chOff x="11101250" y="-1267954"/>
            <a:chExt cx="880980" cy="1188570"/>
          </a:xfrm>
        </p:grpSpPr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11101250" y="-1267954"/>
              <a:ext cx="88098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109" name="Text Box 32"/>
            <p:cNvSpPr txBox="1">
              <a:spLocks noChangeArrowheads="1"/>
            </p:cNvSpPr>
            <p:nvPr/>
          </p:nvSpPr>
          <p:spPr bwMode="auto">
            <a:xfrm>
              <a:off x="11161643" y="-725715"/>
              <a:ext cx="760194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1144030" y="-66154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1" name="Picture 11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30" y="3003755"/>
            <a:ext cx="2367248" cy="2106538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B94CDB36-2940-40D0-A9AF-BD70908383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5" y="-206390"/>
            <a:ext cx="2718857" cy="271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text, bottle cap&#10;&#10;Description automatically generated">
            <a:extLst>
              <a:ext uri="{FF2B5EF4-FFF2-40B4-BE49-F238E27FC236}">
                <a16:creationId xmlns:a16="http://schemas.microsoft.com/office/drawing/2014/main" id="{CA1C6DD7-09E6-47F6-ADD9-CB924197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210" y="2517983"/>
            <a:ext cx="1727978" cy="1727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2B8A4A-7AD8-44D7-8AB3-B0DD10DBC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473" y="5036370"/>
            <a:ext cx="1536722" cy="1536722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BDA0AF3-F665-4C16-A9B7-F4CB56F00A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43" y="2897835"/>
            <a:ext cx="1580826" cy="1580826"/>
          </a:xfrm>
          <a:prstGeom prst="rect">
            <a:avLst/>
          </a:prstGeom>
        </p:spPr>
      </p:pic>
      <p:pic>
        <p:nvPicPr>
          <p:cNvPr id="10" name="图片 5">
            <a:extLst>
              <a:ext uri="{FF2B5EF4-FFF2-40B4-BE49-F238E27FC236}">
                <a16:creationId xmlns:a16="http://schemas.microsoft.com/office/drawing/2014/main" id="{7E8ACF3E-E9F2-4F3B-BD5C-11A14987E5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1" t="34094" b="3626"/>
          <a:stretch/>
        </p:blipFill>
        <p:spPr>
          <a:xfrm>
            <a:off x="9317996" y="3653644"/>
            <a:ext cx="2874004" cy="320435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 bwMode="auto">
          <a:xfrm>
            <a:off x="3116737" y="41685"/>
            <a:ext cx="6435969" cy="173461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7030A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21" y="2280249"/>
            <a:ext cx="3705515" cy="2470343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63" y="3515420"/>
            <a:ext cx="3849510" cy="3849510"/>
          </a:xfrm>
          <a:prstGeom prst="rect">
            <a:avLst/>
          </a:prstGeom>
        </p:spPr>
      </p:pic>
      <p:pic>
        <p:nvPicPr>
          <p:cNvPr id="4" name="Picture 3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92835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5" y="4751462"/>
            <a:ext cx="2367248" cy="2106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305" b="98582" l="0" r="98582">
                        <a14:foregroundMark x1="36348" y1="43794" x2="36525" y2="49645"/>
                        <a14:foregroundMark x1="45922" y1="56383" x2="47695" y2="59574"/>
                        <a14:foregroundMark x1="79078" y1="41135" x2="78014" y2="43794"/>
                        <a14:foregroundMark x1="45035" y1="69326" x2="70390" y2="71277"/>
                        <a14:foregroundMark x1="64007" y1="42730" x2="71986" y2="48936"/>
                        <a14:foregroundMark x1="51596" y1="47163" x2="49468" y2="50887"/>
                        <a14:foregroundMark x1="39184" y1="57624" x2="34220" y2="625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396"/>
            <a:ext cx="3116737" cy="3116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10" b="89894" l="5674" r="89894">
                        <a14:foregroundMark x1="35461" y1="61702" x2="36170" y2="63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61224" y="-488416"/>
            <a:ext cx="2740468" cy="23891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1745" y="706153"/>
            <a:ext cx="5523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0472EC">
                        <a:shade val="30000"/>
                        <a:satMod val="115000"/>
                      </a:srgbClr>
                    </a:gs>
                    <a:gs pos="50000">
                      <a:srgbClr val="0472EC">
                        <a:shade val="67500"/>
                        <a:satMod val="115000"/>
                      </a:srgbClr>
                    </a:gs>
                    <a:gs pos="100000">
                      <a:srgbClr val="0472EC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HỘP QUÀ BÍ ẨN</a:t>
            </a:r>
          </a:p>
        </p:txBody>
      </p:sp>
    </p:spTree>
    <p:extLst>
      <p:ext uri="{BB962C8B-B14F-4D97-AF65-F5344CB8AC3E}">
        <p14:creationId xmlns:p14="http://schemas.microsoft.com/office/powerpoint/2010/main" val="42235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8" r="52525"/>
          <a:stretch/>
        </p:blipFill>
        <p:spPr>
          <a:xfrm>
            <a:off x="-19770" y="4008582"/>
            <a:ext cx="4775200" cy="284941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08358" y="2080864"/>
            <a:ext cx="12084354" cy="2554545"/>
            <a:chOff x="3445164" y="2683553"/>
            <a:chExt cx="6642333" cy="2554545"/>
          </a:xfrm>
        </p:grpSpPr>
        <p:sp>
          <p:nvSpPr>
            <p:cNvPr id="8" name="PA_文本框 32"/>
            <p:cNvSpPr txBox="1"/>
            <p:nvPr>
              <p:custDataLst>
                <p:tags r:id="rId3"/>
              </p:custDataLst>
            </p:nvPr>
          </p:nvSpPr>
          <p:spPr>
            <a:xfrm>
              <a:off x="3445164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 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9" name="PA_文本框 32"/>
            <p:cNvSpPr txBox="1"/>
            <p:nvPr>
              <p:custDataLst>
                <p:tags r:id="rId4"/>
              </p:custDataLst>
            </p:nvPr>
          </p:nvSpPr>
          <p:spPr>
            <a:xfrm>
              <a:off x="3499109" y="2683553"/>
              <a:ext cx="6588388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QUY ĐỒNG MẪU SỐ</a:t>
              </a:r>
            </a:p>
            <a:p>
              <a:pPr algn="ctr"/>
              <a:r>
                <a:rPr lang="en-US" altLang="zh-CN" sz="8000" dirty="0">
                  <a:solidFill>
                    <a:schemeClr val="accent2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CÁC PHÂN SỐ</a:t>
              </a:r>
              <a:endParaRPr lang="zh-CN" altLang="en-US" sz="8000" dirty="0">
                <a:solidFill>
                  <a:schemeClr val="accent2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45"/>
          <a:stretch/>
        </p:blipFill>
        <p:spPr>
          <a:xfrm>
            <a:off x="0" y="-46943"/>
            <a:ext cx="12192000" cy="237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07" y="3918058"/>
            <a:ext cx="6342857" cy="3571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707">
            <a:off x="1412988" y="361974"/>
            <a:ext cx="1355871" cy="1146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75" y="819929"/>
            <a:ext cx="932769" cy="670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142" y="5277221"/>
            <a:ext cx="1054699" cy="159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428" y="3139608"/>
            <a:ext cx="1146147" cy="12680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77365" y="2752127"/>
            <a:ext cx="1916423" cy="11239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48" y="5274500"/>
            <a:ext cx="1774090" cy="1499746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4E9B30B-C2F5-4DE5-AE44-E3115EA32C0D}"/>
              </a:ext>
            </a:extLst>
          </p:cNvPr>
          <p:cNvGrpSpPr/>
          <p:nvPr/>
        </p:nvGrpSpPr>
        <p:grpSpPr>
          <a:xfrm>
            <a:off x="3748297" y="109183"/>
            <a:ext cx="6685371" cy="962669"/>
            <a:chOff x="3348181" y="2683553"/>
            <a:chExt cx="6685371" cy="962669"/>
          </a:xfrm>
        </p:grpSpPr>
        <p:sp>
          <p:nvSpPr>
            <p:cNvPr id="20" name="PA_文本框 32">
              <a:extLst>
                <a:ext uri="{FF2B5EF4-FFF2-40B4-BE49-F238E27FC236}">
                  <a16:creationId xmlns:a16="http://schemas.microsoft.com/office/drawing/2014/main" id="{DA25033B-6101-4646-AFA9-CE0D60D3ACED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3445164" y="2683553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  <p:sp>
          <p:nvSpPr>
            <p:cNvPr id="21" name="PA_文本框 32">
              <a:extLst>
                <a:ext uri="{FF2B5EF4-FFF2-40B4-BE49-F238E27FC236}">
                  <a16:creationId xmlns:a16="http://schemas.microsoft.com/office/drawing/2014/main" id="{7E42443E-9E8D-41DA-9C51-4DB07CF228A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3348181" y="2722892"/>
              <a:ext cx="65883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altLang="zh-CN" sz="5400" dirty="0">
                  <a:solidFill>
                    <a:schemeClr val="accent5">
                      <a:lumMod val="75000"/>
                    </a:schemeClr>
                  </a:solidFill>
                  <a:effectLst>
                    <a:glow rad="254000">
                      <a:schemeClr val="bg1">
                        <a:alpha val="91000"/>
                      </a:schemeClr>
                    </a:glow>
                  </a:effectLst>
                  <a:latin typeface="UTM Futura Extra" panose="02040603050506020204" pitchFamily="18" charset="0"/>
                  <a:ea typeface="方正胖娃简体" panose="03000509000000000000" pitchFamily="65" charset="-122"/>
                </a:rPr>
                <a:t>MÔN TOÁN</a:t>
              </a:r>
              <a:endPara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glow rad="254000">
                    <a:schemeClr val="bg1">
                      <a:alpha val="91000"/>
                    </a:schemeClr>
                  </a:glow>
                </a:effectLst>
                <a:latin typeface="UTM Futura Extra" panose="02040603050506020204" pitchFamily="18" charset="0"/>
                <a:ea typeface="方正胖娃简体" panose="03000509000000000000" pitchFamily="65" charset="-122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120C6FE-A112-43FC-989D-7B3E4F2FE174}"/>
              </a:ext>
            </a:extLst>
          </p:cNvPr>
          <p:cNvSpPr txBox="1"/>
          <p:nvPr/>
        </p:nvSpPr>
        <p:spPr>
          <a:xfrm>
            <a:off x="0" y="-19050"/>
            <a:ext cx="1123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92D4D8"/>
                </a:solidFill>
                <a:latin typeface="#9Slide05 SVNSteady" pitchFamily="2" charset="0"/>
              </a:rPr>
              <a:t>ktuts</a:t>
            </a:r>
            <a:endParaRPr lang="en-US" sz="3000" dirty="0">
              <a:solidFill>
                <a:srgbClr val="92D4D8"/>
              </a:solidFill>
              <a:latin typeface="#9Slide05 SVNStead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1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97768" y="893522"/>
            <a:ext cx="9736482" cy="4172438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8" name="Text Box 32"/>
          <p:cNvSpPr txBox="1">
            <a:spLocks noChangeArrowheads="1"/>
          </p:cNvSpPr>
          <p:nvPr/>
        </p:nvSpPr>
        <p:spPr bwMode="auto">
          <a:xfrm>
            <a:off x="3489653" y="1341365"/>
            <a:ext cx="6947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a.Cho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.</a:t>
            </a:r>
          </a:p>
        </p:txBody>
      </p:sp>
      <p:sp>
        <p:nvSpPr>
          <p:cNvPr id="6149" name="Text Box 37"/>
          <p:cNvSpPr txBox="1">
            <a:spLocks noChangeArrowheads="1"/>
          </p:cNvSpPr>
          <p:nvPr/>
        </p:nvSpPr>
        <p:spPr bwMode="auto">
          <a:xfrm>
            <a:off x="5735053" y="2806431"/>
            <a:ext cx="3907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6150" name="AutoShape 55"/>
          <p:cNvSpPr>
            <a:spLocks noChangeArrowheads="1"/>
          </p:cNvSpPr>
          <p:nvPr/>
        </p:nvSpPr>
        <p:spPr bwMode="auto">
          <a:xfrm>
            <a:off x="2858322" y="2989020"/>
            <a:ext cx="9248632" cy="105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cmpd="thinThick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một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15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706662"/>
              </p:ext>
            </p:extLst>
          </p:nvPr>
        </p:nvGraphicFramePr>
        <p:xfrm>
          <a:off x="7354302" y="2941368"/>
          <a:ext cx="142751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6153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302" y="2941368"/>
                        <a:ext cx="142751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" name="Text Box 90"/>
          <p:cNvSpPr txBox="1">
            <a:spLocks noChangeArrowheads="1"/>
          </p:cNvSpPr>
          <p:nvPr/>
        </p:nvSpPr>
        <p:spPr bwMode="auto">
          <a:xfrm>
            <a:off x="3290381" y="9925954"/>
            <a:ext cx="108312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66" name="Text Box 100"/>
          <p:cNvSpPr txBox="1">
            <a:spLocks noChangeArrowheads="1"/>
          </p:cNvSpPr>
          <p:nvPr/>
        </p:nvSpPr>
        <p:spPr bwMode="auto">
          <a:xfrm>
            <a:off x="2920206" y="8503543"/>
            <a:ext cx="10260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07862" y="1134686"/>
            <a:ext cx="607699" cy="1188571"/>
            <a:chOff x="6170904" y="-1266569"/>
            <a:chExt cx="607699" cy="1188571"/>
          </a:xfrm>
        </p:grpSpPr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4294" y="1146808"/>
            <a:ext cx="607699" cy="1188571"/>
            <a:chOff x="6170904" y="-1266569"/>
            <a:chExt cx="607699" cy="1188571"/>
          </a:xfrm>
        </p:grpSpPr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686343" y="2941368"/>
            <a:ext cx="607699" cy="1188571"/>
            <a:chOff x="6170904" y="-1266569"/>
            <a:chExt cx="607699" cy="1188571"/>
          </a:xfrm>
        </p:grpSpPr>
        <p:sp>
          <p:nvSpPr>
            <p:cNvPr id="35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7368690" y="3823031"/>
            <a:ext cx="607699" cy="1188571"/>
            <a:chOff x="6170904" y="-1266569"/>
            <a:chExt cx="607699" cy="1188571"/>
          </a:xfrm>
        </p:grpSpPr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>
              <a:off x="6170904" y="-126656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Text Box 32"/>
            <p:cNvSpPr txBox="1">
              <a:spLocks noChangeArrowheads="1"/>
            </p:cNvSpPr>
            <p:nvPr/>
          </p:nvSpPr>
          <p:spPr bwMode="auto">
            <a:xfrm>
              <a:off x="6174392" y="-724329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6213684" y="-660161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2" y="2761120"/>
            <a:ext cx="1691519" cy="380458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2197">
            <a:off x="2669843" y="1048389"/>
            <a:ext cx="754385" cy="44242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986" y="5065959"/>
            <a:ext cx="1774090" cy="1499746"/>
          </a:xfrm>
          <a:prstGeom prst="rect">
            <a:avLst/>
          </a:prstGeom>
        </p:spPr>
      </p:pic>
      <p:pic>
        <p:nvPicPr>
          <p:cNvPr id="48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8959" y="2683062"/>
            <a:ext cx="3443805" cy="4551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014" y="39181"/>
            <a:ext cx="1341236" cy="1341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" y="49213"/>
            <a:ext cx="1773682" cy="161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87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148" grpId="0"/>
      <p:bldP spid="6149" grpId="0"/>
      <p:bldP spid="6150" grpId="0" animBg="1"/>
      <p:bldP spid="6164" grpId="0"/>
      <p:bldP spid="61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07652" y="658846"/>
            <a:ext cx="11261558" cy="2165854"/>
            <a:chOff x="598295" y="287715"/>
            <a:chExt cx="11261558" cy="2165854"/>
          </a:xfrm>
        </p:grpSpPr>
        <p:sp>
          <p:nvSpPr>
            <p:cNvPr id="30" name="AutoShape 55"/>
            <p:cNvSpPr>
              <a:spLocks noChangeArrowheads="1"/>
            </p:cNvSpPr>
            <p:nvPr/>
          </p:nvSpPr>
          <p:spPr bwMode="auto">
            <a:xfrm>
              <a:off x="598295" y="287715"/>
              <a:ext cx="11261558" cy="2082903"/>
            </a:xfrm>
            <a:prstGeom prst="roundRect">
              <a:avLst>
                <a:gd name="adj" fmla="val 13802"/>
              </a:avLst>
            </a:prstGeom>
            <a:solidFill>
              <a:schemeClr val="bg1"/>
            </a:solidFill>
            <a:ln w="34925" cmpd="thickThin">
              <a:solidFill>
                <a:schemeClr val="accent4">
                  <a:lumMod val="75000"/>
                </a:schemeClr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endParaRPr lang="en-US" alt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altLang="vi-VN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706085" y="1264998"/>
              <a:ext cx="607699" cy="1188571"/>
              <a:chOff x="11101250" y="-1267954"/>
              <a:chExt cx="607699" cy="1188571"/>
            </a:xfrm>
          </p:grpSpPr>
          <p:sp>
            <p:nvSpPr>
              <p:cNvPr id="36" name="Text Box 32"/>
              <p:cNvSpPr txBox="1">
                <a:spLocks noChangeArrowheads="1"/>
              </p:cNvSpPr>
              <p:nvPr/>
            </p:nvSpPr>
            <p:spPr bwMode="auto">
              <a:xfrm>
                <a:off x="11101250" y="-126795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Text Box 32"/>
              <p:cNvSpPr txBox="1">
                <a:spLocks noChangeArrowheads="1"/>
              </p:cNvSpPr>
              <p:nvPr/>
            </p:nvSpPr>
            <p:spPr bwMode="auto">
              <a:xfrm>
                <a:off x="11104738" y="-725714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11144030" y="-661546"/>
                <a:ext cx="294898" cy="0"/>
              </a:xfrm>
              <a:prstGeom prst="line">
                <a:avLst/>
              </a:prstGeom>
              <a:ln w="44450" cmpd="sng">
                <a:solidFill>
                  <a:srgbClr val="0472E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Tập tin:Red question mark.svg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77" y="910898"/>
            <a:ext cx="725231" cy="7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3548255" y="1648251"/>
            <a:ext cx="607699" cy="1188571"/>
            <a:chOff x="7182061" y="3550998"/>
            <a:chExt cx="607699" cy="1188571"/>
          </a:xfrm>
        </p:grpSpPr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7326244" y="3884461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07341" y="3896583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542510" y="3107942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384551" y="3908705"/>
            <a:ext cx="1483713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2882128" y="4167703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065155" y="3886923"/>
            <a:ext cx="1370600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653063" y="4155581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201689" y="4134726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435453" y="4153677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4982574" y="3884461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604228" y="3884461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18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89" y="4308062"/>
            <a:ext cx="10058400" cy="1330590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32" y="177963"/>
            <a:ext cx="11792368" cy="1690219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536310" y="2710566"/>
            <a:ext cx="644972" cy="1188571"/>
            <a:chOff x="1456788" y="3754210"/>
            <a:chExt cx="607699" cy="1188571"/>
          </a:xfrm>
        </p:grpSpPr>
        <p:sp>
          <p:nvSpPr>
            <p:cNvPr id="4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717407" y="2722688"/>
            <a:ext cx="607699" cy="1188571"/>
            <a:chOff x="7182061" y="3550998"/>
            <a:chExt cx="607699" cy="1188571"/>
          </a:xfrm>
        </p:grpSpPr>
        <p:sp>
          <p:nvSpPr>
            <p:cNvPr id="49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0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 Box 100"/>
          <p:cNvSpPr txBox="1">
            <a:spLocks noChangeArrowheads="1"/>
          </p:cNvSpPr>
          <p:nvPr/>
        </p:nvSpPr>
        <p:spPr bwMode="auto">
          <a:xfrm>
            <a:off x="1752576" y="1934047"/>
            <a:ext cx="10260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3594618" y="2734810"/>
            <a:ext cx="1262812" cy="1188571"/>
            <a:chOff x="7182061" y="3550998"/>
            <a:chExt cx="1683372" cy="1188571"/>
          </a:xfrm>
        </p:grpSpPr>
        <p:sp>
          <p:nvSpPr>
            <p:cNvPr id="5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x 5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7224841" y="4145284"/>
              <a:ext cx="1211146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3092194" y="2993808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8275221" y="2713028"/>
            <a:ext cx="1262812" cy="1188571"/>
            <a:chOff x="7182061" y="3550998"/>
            <a:chExt cx="1683372" cy="1188571"/>
          </a:xfrm>
        </p:grpSpPr>
        <p:sp>
          <p:nvSpPr>
            <p:cNvPr id="6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168337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15546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x 3</a:t>
              </a:r>
              <a:endPara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7224841" y="4145284"/>
              <a:ext cx="1258564" cy="12122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 Box 32"/>
          <p:cNvSpPr txBox="1">
            <a:spLocks noChangeArrowheads="1"/>
          </p:cNvSpPr>
          <p:nvPr/>
        </p:nvSpPr>
        <p:spPr bwMode="auto">
          <a:xfrm>
            <a:off x="7863129" y="2981686"/>
            <a:ext cx="6042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7" name="Text Box 32"/>
          <p:cNvSpPr txBox="1">
            <a:spLocks noChangeArrowheads="1"/>
          </p:cNvSpPr>
          <p:nvPr/>
        </p:nvSpPr>
        <p:spPr bwMode="auto">
          <a:xfrm>
            <a:off x="9311815" y="2960831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4645519" y="2979782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192640" y="2710566"/>
            <a:ext cx="1061952" cy="1188571"/>
            <a:chOff x="1456788" y="3754210"/>
            <a:chExt cx="607699" cy="1188571"/>
          </a:xfrm>
        </p:grpSpPr>
        <p:sp>
          <p:nvSpPr>
            <p:cNvPr id="7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9814294" y="2710566"/>
            <a:ext cx="1093272" cy="1188571"/>
            <a:chOff x="1456788" y="3754210"/>
            <a:chExt cx="607699" cy="1188571"/>
          </a:xfrm>
        </p:grpSpPr>
        <p:sp>
          <p:nvSpPr>
            <p:cNvPr id="74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" name="Group 2047"/>
          <p:cNvGrpSpPr/>
          <p:nvPr/>
        </p:nvGrpSpPr>
        <p:grpSpPr>
          <a:xfrm>
            <a:off x="1370258" y="428786"/>
            <a:ext cx="11450080" cy="1188571"/>
            <a:chOff x="644733" y="5398392"/>
            <a:chExt cx="11450080" cy="1188571"/>
          </a:xfrm>
        </p:grpSpPr>
        <p:sp>
          <p:nvSpPr>
            <p:cNvPr id="77" name="Text Box 90"/>
            <p:cNvSpPr txBox="1">
              <a:spLocks noChangeArrowheads="1"/>
            </p:cNvSpPr>
            <p:nvPr/>
          </p:nvSpPr>
          <p:spPr bwMode="auto">
            <a:xfrm>
              <a:off x="1263545" y="5647915"/>
              <a:ext cx="108312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78" name="Picture 2" descr="Tập tin:Red question mark.svg – Wikipedia tiếng Việ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733" y="5511647"/>
              <a:ext cx="533075" cy="53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" name="Group 78"/>
            <p:cNvGrpSpPr/>
            <p:nvPr/>
          </p:nvGrpSpPr>
          <p:grpSpPr>
            <a:xfrm>
              <a:off x="3878445" y="5398392"/>
              <a:ext cx="1061952" cy="1188571"/>
              <a:chOff x="1338913" y="3766332"/>
              <a:chExt cx="607699" cy="1188571"/>
            </a:xfrm>
          </p:grpSpPr>
          <p:sp>
            <p:nvSpPr>
              <p:cNvPr id="80" name="Text Box 32"/>
              <p:cNvSpPr txBox="1">
                <a:spLocks noChangeArrowheads="1"/>
              </p:cNvSpPr>
              <p:nvPr/>
            </p:nvSpPr>
            <p:spPr bwMode="auto">
              <a:xfrm>
                <a:off x="1338913" y="376633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1342401" y="4308572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381693" y="4372740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/>
            <p:cNvGrpSpPr/>
            <p:nvPr/>
          </p:nvGrpSpPr>
          <p:grpSpPr>
            <a:xfrm>
              <a:off x="5468614" y="5398392"/>
              <a:ext cx="1093272" cy="1188571"/>
              <a:chOff x="1388102" y="3754210"/>
              <a:chExt cx="607699" cy="1188571"/>
            </a:xfrm>
          </p:grpSpPr>
          <p:sp>
            <p:nvSpPr>
              <p:cNvPr id="84" name="Text Box 32"/>
              <p:cNvSpPr txBox="1">
                <a:spLocks noChangeArrowheads="1"/>
              </p:cNvSpPr>
              <p:nvPr/>
            </p:nvSpPr>
            <p:spPr bwMode="auto">
              <a:xfrm>
                <a:off x="1388102" y="375421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  <p:sp>
            <p:nvSpPr>
              <p:cNvPr id="85" name="Text Box 32"/>
              <p:cNvSpPr txBox="1">
                <a:spLocks noChangeArrowheads="1"/>
              </p:cNvSpPr>
              <p:nvPr/>
            </p:nvSpPr>
            <p:spPr bwMode="auto">
              <a:xfrm>
                <a:off x="1391590" y="4296450"/>
                <a:ext cx="604211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1430882" y="4360618"/>
                <a:ext cx="294898" cy="0"/>
              </a:xfrm>
              <a:prstGeom prst="line">
                <a:avLst/>
              </a:prstGeom>
              <a:ln w="444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5204445" y="325280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0" name="Text Box 32"/>
          <p:cNvSpPr txBox="1">
            <a:spLocks noChangeArrowheads="1"/>
          </p:cNvSpPr>
          <p:nvPr/>
        </p:nvSpPr>
        <p:spPr bwMode="auto">
          <a:xfrm>
            <a:off x="9817996" y="32528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auto">
          <a:xfrm>
            <a:off x="1636795" y="4439008"/>
            <a:ext cx="9692694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4417597" y="4384704"/>
            <a:ext cx="106195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5989732" y="4374639"/>
            <a:ext cx="1093272" cy="1188571"/>
            <a:chOff x="1456788" y="3754210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5" y="4549415"/>
            <a:ext cx="1438042" cy="21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0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66" grpId="0"/>
      <p:bldP spid="67" grpId="0"/>
      <p:bldP spid="68" grpId="0"/>
      <p:bldP spid="59" grpId="0"/>
      <p:bldP spid="60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ounded Rectangle 121"/>
          <p:cNvSpPr/>
          <p:nvPr/>
        </p:nvSpPr>
        <p:spPr>
          <a:xfrm>
            <a:off x="593327" y="122218"/>
            <a:ext cx="11848554" cy="6440671"/>
          </a:xfrm>
          <a:prstGeom prst="roundRect">
            <a:avLst>
              <a:gd name="adj" fmla="val 8366"/>
            </a:avLst>
          </a:prstGeom>
          <a:solidFill>
            <a:schemeClr val="bg1">
              <a:alpha val="67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0" name="Group 98"/>
          <p:cNvGrpSpPr>
            <a:grpSpLocks/>
          </p:cNvGrpSpPr>
          <p:nvPr/>
        </p:nvGrpSpPr>
        <p:grpSpPr bwMode="auto">
          <a:xfrm>
            <a:off x="2350275" y="511113"/>
            <a:ext cx="8669336" cy="1571626"/>
            <a:chOff x="528" y="528"/>
            <a:chExt cx="3503" cy="990"/>
          </a:xfrm>
        </p:grpSpPr>
        <p:grpSp>
          <p:nvGrpSpPr>
            <p:cNvPr id="7227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7242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7243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725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725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7254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7244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45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6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7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48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249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50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51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7228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7230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1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7232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7233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4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235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6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37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7238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239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7240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7241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7229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8823" y="6349"/>
            <a:ext cx="173962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31341" y="3825767"/>
            <a:ext cx="1092978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	Hai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đã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quy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số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thành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 . 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66549" y="5580512"/>
            <a:ext cx="110563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15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gọi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chung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hai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 .</a:t>
            </a:r>
          </a:p>
        </p:txBody>
      </p:sp>
      <p:sp>
        <p:nvSpPr>
          <p:cNvPr id="7180" name="Text Box 119"/>
          <p:cNvSpPr txBox="1">
            <a:spLocks noChangeArrowheads="1"/>
          </p:cNvSpPr>
          <p:nvPr/>
        </p:nvSpPr>
        <p:spPr bwMode="auto">
          <a:xfrm>
            <a:off x="2056198" y="2362415"/>
            <a:ext cx="2047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Vậy</a:t>
            </a:r>
            <a:endParaRPr lang="vi-VN" altLang="vi-VN" sz="3600" b="1" dirty="0">
              <a:latin typeface="Times New Roman" panose="02020603050405020304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7221751" y="2153983"/>
            <a:ext cx="644972" cy="1188571"/>
            <a:chOff x="1456788" y="3754210"/>
            <a:chExt cx="607699" cy="1188571"/>
          </a:xfrm>
        </p:grpSpPr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8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3801970" y="2166105"/>
            <a:ext cx="607699" cy="1188571"/>
            <a:chOff x="7182061" y="3550998"/>
            <a:chExt cx="607699" cy="1188571"/>
          </a:xfrm>
        </p:grpSpPr>
        <p:sp>
          <p:nvSpPr>
            <p:cNvPr id="9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7674060" y="2416370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96" name="Text Box 32"/>
          <p:cNvSpPr txBox="1">
            <a:spLocks noChangeArrowheads="1"/>
          </p:cNvSpPr>
          <p:nvPr/>
        </p:nvSpPr>
        <p:spPr bwMode="auto">
          <a:xfrm>
            <a:off x="4271362" y="2435664"/>
            <a:ext cx="764598" cy="66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4818483" y="2166448"/>
            <a:ext cx="1061952" cy="1188571"/>
            <a:chOff x="1456788" y="3754210"/>
            <a:chExt cx="607699" cy="1188571"/>
          </a:xfrm>
        </p:grpSpPr>
        <p:sp>
          <p:nvSpPr>
            <p:cNvPr id="98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99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8076599" y="2166105"/>
            <a:ext cx="1093272" cy="1188571"/>
            <a:chOff x="1456788" y="3754210"/>
            <a:chExt cx="607699" cy="1188571"/>
          </a:xfrm>
        </p:grpSpPr>
        <p:sp>
          <p:nvSpPr>
            <p:cNvPr id="102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6279251" y="2203645"/>
            <a:ext cx="712751" cy="83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4800" b="1" dirty="0">
                <a:solidFill>
                  <a:srgbClr val="0472EC"/>
                </a:solidFill>
                <a:latin typeface="Times New Roman" panose="02020603050405020304" pitchFamily="18" charset="0"/>
              </a:rPr>
              <a:t>;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4069385" y="3294208"/>
            <a:ext cx="607699" cy="1188571"/>
            <a:chOff x="7182061" y="3550998"/>
            <a:chExt cx="607699" cy="1188571"/>
          </a:xfrm>
        </p:grpSpPr>
        <p:sp>
          <p:nvSpPr>
            <p:cNvPr id="107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8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414013" y="3267349"/>
            <a:ext cx="644972" cy="1188571"/>
            <a:chOff x="1456788" y="3754210"/>
            <a:chExt cx="607699" cy="1188571"/>
          </a:xfrm>
        </p:grpSpPr>
        <p:sp>
          <p:nvSpPr>
            <p:cNvPr id="11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4317516" y="4431078"/>
            <a:ext cx="1061952" cy="1188571"/>
            <a:chOff x="1456788" y="3754210"/>
            <a:chExt cx="607699" cy="1188571"/>
          </a:xfrm>
        </p:grpSpPr>
        <p:sp>
          <p:nvSpPr>
            <p:cNvPr id="115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16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5910109" y="4433888"/>
            <a:ext cx="1093272" cy="1188571"/>
            <a:chOff x="1456788" y="3754210"/>
            <a:chExt cx="607699" cy="1188571"/>
          </a:xfrm>
        </p:grpSpPr>
        <p:sp>
          <p:nvSpPr>
            <p:cNvPr id="119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120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9019482" y="5516266"/>
            <a:ext cx="607699" cy="1188571"/>
            <a:chOff x="7182061" y="3550998"/>
            <a:chExt cx="607699" cy="1188571"/>
          </a:xfrm>
        </p:grpSpPr>
        <p:sp>
          <p:nvSpPr>
            <p:cNvPr id="132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134" name="Straight Connector 133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364110" y="5489407"/>
            <a:ext cx="644972" cy="1188571"/>
            <a:chOff x="1456788" y="3754210"/>
            <a:chExt cx="607699" cy="1188571"/>
          </a:xfrm>
        </p:grpSpPr>
        <p:sp>
          <p:nvSpPr>
            <p:cNvPr id="136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37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164">
            <a:off x="436495" y="3418573"/>
            <a:ext cx="10270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7" grpId="0"/>
      <p:bldP spid="8" grpId="0"/>
      <p:bldP spid="9" grpId="0"/>
      <p:bldP spid="7180" grpId="0"/>
      <p:bldP spid="95" grpId="0"/>
      <p:bldP spid="96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197768" y="893521"/>
            <a:ext cx="9736482" cy="5680700"/>
          </a:xfrm>
          <a:prstGeom prst="roundRect">
            <a:avLst>
              <a:gd name="adj" fmla="val 8366"/>
            </a:avLst>
          </a:prstGeom>
          <a:solidFill>
            <a:schemeClr val="bg1">
              <a:alpha val="89000"/>
            </a:schemeClr>
          </a:solidFill>
          <a:ln w="53975" cmpd="thickThin">
            <a:solidFill>
              <a:schemeClr val="accent4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环形箭头 204"/>
          <p:cNvSpPr/>
          <p:nvPr/>
        </p:nvSpPr>
        <p:spPr>
          <a:xfrm rot="5821583">
            <a:off x="1460399" y="2844145"/>
            <a:ext cx="1897225" cy="1896978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4790682"/>
              <a:gd name="adj5" fmla="val 100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6" name="环形箭头 205"/>
          <p:cNvSpPr/>
          <p:nvPr/>
        </p:nvSpPr>
        <p:spPr>
          <a:xfrm rot="15407819" flipH="1">
            <a:off x="878254" y="3969660"/>
            <a:ext cx="1897227" cy="1896980"/>
          </a:xfrm>
          <a:prstGeom prst="circularArrow">
            <a:avLst>
              <a:gd name="adj1" fmla="val 12210"/>
              <a:gd name="adj2" fmla="val 962415"/>
              <a:gd name="adj3" fmla="val 20476901"/>
              <a:gd name="adj4" fmla="val 7214319"/>
              <a:gd name="adj5" fmla="val 1001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076060" y="3390507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01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443067" y="4545419"/>
            <a:ext cx="775188" cy="692485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37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</a:rPr>
              <a:t>02</a:t>
            </a:r>
            <a:endParaRPr lang="zh-CN" altLang="en-US" sz="3700" dirty="0">
              <a:solidFill>
                <a:schemeClr val="tx1">
                  <a:lumMod val="50000"/>
                  <a:lumOff val="50000"/>
                </a:schemeClr>
              </a:solidFill>
              <a:cs typeface="+mn-ea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12808217" y="8272252"/>
            <a:ext cx="2147358" cy="707874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0.5 </a:t>
            </a:r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秒延迟符，无</a:t>
            </a:r>
            <a:endParaRPr lang="en-US" altLang="zh-CN" sz="1900" dirty="0">
              <a:solidFill>
                <a:schemeClr val="bg1"/>
              </a:solidFill>
              <a:latin typeface="+mn-ea"/>
              <a:cs typeface="+mn-ea"/>
            </a:endParaRPr>
          </a:p>
          <a:p>
            <a:r>
              <a:rPr lang="zh-CN" altLang="en-US" sz="1900" dirty="0">
                <a:solidFill>
                  <a:schemeClr val="bg1"/>
                </a:solidFill>
                <a:latin typeface="+mn-ea"/>
                <a:cs typeface="+mn-ea"/>
              </a:rPr>
              <a:t>意义，可删除</a:t>
            </a:r>
            <a:r>
              <a:rPr lang="en-US" altLang="zh-CN" sz="1900" dirty="0">
                <a:solidFill>
                  <a:schemeClr val="bg1"/>
                </a:solidFill>
                <a:latin typeface="+mn-ea"/>
                <a:cs typeface="+mn-ea"/>
              </a:rPr>
              <a:t>.</a:t>
            </a:r>
            <a:endParaRPr lang="zh-CN" altLang="en-US" sz="1900" dirty="0">
              <a:solidFill>
                <a:schemeClr val="bg1"/>
              </a:solidFill>
              <a:latin typeface="+mn-ea"/>
              <a:cs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290" y="313525"/>
            <a:ext cx="7011730" cy="899265"/>
          </a:xfrm>
          <a:solidFill>
            <a:schemeClr val="tx2">
              <a:lumMod val="20000"/>
              <a:lumOff val="80000"/>
            </a:schemeClr>
          </a:solidFill>
          <a:ln w="50800" cmpd="thickThin"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98"/>
          <p:cNvGrpSpPr>
            <a:grpSpLocks/>
          </p:cNvGrpSpPr>
          <p:nvPr/>
        </p:nvGrpSpPr>
        <p:grpSpPr bwMode="auto">
          <a:xfrm>
            <a:off x="3020856" y="1343078"/>
            <a:ext cx="8669336" cy="1571626"/>
            <a:chOff x="528" y="528"/>
            <a:chExt cx="3503" cy="990"/>
          </a:xfrm>
        </p:grpSpPr>
        <p:grpSp>
          <p:nvGrpSpPr>
            <p:cNvPr id="28" name="Group 74"/>
            <p:cNvGrpSpPr>
              <a:grpSpLocks/>
            </p:cNvGrpSpPr>
            <p:nvPr/>
          </p:nvGrpSpPr>
          <p:grpSpPr bwMode="auto">
            <a:xfrm>
              <a:off x="528" y="528"/>
              <a:ext cx="1562" cy="960"/>
              <a:chOff x="528" y="528"/>
              <a:chExt cx="1562" cy="960"/>
            </a:xfrm>
          </p:grpSpPr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860" y="869"/>
                <a:ext cx="20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44" name="Group 73"/>
              <p:cNvGrpSpPr>
                <a:grpSpLocks/>
              </p:cNvGrpSpPr>
              <p:nvPr/>
            </p:nvGrpSpPr>
            <p:grpSpPr bwMode="auto">
              <a:xfrm>
                <a:off x="1056" y="681"/>
                <a:ext cx="973" cy="765"/>
                <a:chOff x="1056" y="681"/>
                <a:chExt cx="973" cy="765"/>
              </a:xfrm>
            </p:grpSpPr>
            <p:sp>
              <p:nvSpPr>
                <p:cNvPr id="5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056" y="681"/>
                  <a:ext cx="920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1 x 5</a:t>
                  </a: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060" y="1039"/>
                  <a:ext cx="969" cy="4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36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</a:rPr>
                    <a:t>3 x 5</a:t>
                  </a:r>
                </a:p>
              </p:txBody>
            </p:sp>
            <p:sp>
              <p:nvSpPr>
                <p:cNvPr id="55" name="Line 11"/>
                <p:cNvSpPr>
                  <a:spLocks noChangeShapeType="1"/>
                </p:cNvSpPr>
                <p:nvPr/>
              </p:nvSpPr>
              <p:spPr bwMode="auto">
                <a:xfrm>
                  <a:off x="1056" y="1079"/>
                  <a:ext cx="480" cy="0"/>
                </a:xfrm>
                <a:prstGeom prst="line">
                  <a:avLst/>
                </a:prstGeom>
                <a:noFill/>
                <a:ln w="222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60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45" name="Text Box 13"/>
              <p:cNvSpPr txBox="1">
                <a:spLocks noChangeArrowheads="1"/>
              </p:cNvSpPr>
              <p:nvPr/>
            </p:nvSpPr>
            <p:spPr bwMode="auto">
              <a:xfrm>
                <a:off x="1604" y="872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6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528" y="52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Line 14"/>
              <p:cNvSpPr>
                <a:spLocks noChangeShapeType="1"/>
              </p:cNvSpPr>
              <p:nvPr/>
            </p:nvSpPr>
            <p:spPr bwMode="auto">
              <a:xfrm>
                <a:off x="561" y="1091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Rectangle 15"/>
              <p:cNvSpPr>
                <a:spLocks noChangeArrowheads="1"/>
              </p:cNvSpPr>
              <p:nvPr/>
            </p:nvSpPr>
            <p:spPr bwMode="auto">
              <a:xfrm>
                <a:off x="630" y="1076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9" name="Rectangle 16"/>
              <p:cNvSpPr>
                <a:spLocks noChangeArrowheads="1"/>
              </p:cNvSpPr>
              <p:nvPr/>
            </p:nvSpPr>
            <p:spPr bwMode="auto">
              <a:xfrm>
                <a:off x="630" y="72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0" name="Line 19"/>
              <p:cNvSpPr>
                <a:spLocks noChangeShapeType="1"/>
              </p:cNvSpPr>
              <p:nvPr/>
            </p:nvSpPr>
            <p:spPr bwMode="auto">
              <a:xfrm>
                <a:off x="1817" y="1093"/>
                <a:ext cx="273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1814" y="1071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1872" y="729"/>
                <a:ext cx="1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  <p:grpSp>
          <p:nvGrpSpPr>
            <p:cNvPr id="29" name="Group 75"/>
            <p:cNvGrpSpPr>
              <a:grpSpLocks/>
            </p:cNvGrpSpPr>
            <p:nvPr/>
          </p:nvGrpSpPr>
          <p:grpSpPr bwMode="auto">
            <a:xfrm>
              <a:off x="2448" y="558"/>
              <a:ext cx="1583" cy="960"/>
              <a:chOff x="2448" y="558"/>
              <a:chExt cx="1583" cy="960"/>
            </a:xfrm>
          </p:grpSpPr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2735" y="867"/>
                <a:ext cx="240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2975" y="681"/>
                <a:ext cx="88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 x 3</a:t>
                </a: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2966" y="1047"/>
                <a:ext cx="86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 x 3</a:t>
                </a:r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>
                <a:off x="2935" y="1091"/>
                <a:ext cx="528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5" name="Text Box 13"/>
              <p:cNvSpPr txBox="1">
                <a:spLocks noChangeArrowheads="1"/>
              </p:cNvSpPr>
              <p:nvPr/>
            </p:nvSpPr>
            <p:spPr bwMode="auto">
              <a:xfrm>
                <a:off x="3545" y="877"/>
                <a:ext cx="33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AutoShape 28"/>
              <p:cNvSpPr>
                <a:spLocks noChangeAspect="1" noChangeArrowheads="1" noTextEdit="1"/>
              </p:cNvSpPr>
              <p:nvPr/>
            </p:nvSpPr>
            <p:spPr bwMode="auto">
              <a:xfrm>
                <a:off x="2448" y="558"/>
                <a:ext cx="431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7" name="Line 29"/>
              <p:cNvSpPr>
                <a:spLocks noChangeShapeType="1"/>
              </p:cNvSpPr>
              <p:nvPr/>
            </p:nvSpPr>
            <p:spPr bwMode="auto">
              <a:xfrm>
                <a:off x="2481" y="1084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38" name="Rectangle 30"/>
              <p:cNvSpPr>
                <a:spLocks noChangeArrowheads="1"/>
              </p:cNvSpPr>
              <p:nvPr/>
            </p:nvSpPr>
            <p:spPr bwMode="auto">
              <a:xfrm>
                <a:off x="2549" y="1068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39" name="Rectangle 31"/>
              <p:cNvSpPr>
                <a:spLocks noChangeArrowheads="1"/>
              </p:cNvSpPr>
              <p:nvPr/>
            </p:nvSpPr>
            <p:spPr bwMode="auto">
              <a:xfrm>
                <a:off x="2553" y="710"/>
                <a:ext cx="112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0" name="Line 34"/>
              <p:cNvSpPr>
                <a:spLocks noChangeShapeType="1"/>
              </p:cNvSpPr>
              <p:nvPr/>
            </p:nvSpPr>
            <p:spPr bwMode="auto">
              <a:xfrm>
                <a:off x="3771" y="1107"/>
                <a:ext cx="260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360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3792" y="1094"/>
                <a:ext cx="187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3847" y="747"/>
                <a:ext cx="93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vi-VN" altLang="vi-VN" sz="3600" b="1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30" name="Text Box 37"/>
            <p:cNvSpPr txBox="1">
              <a:spLocks noChangeArrowheads="1"/>
            </p:cNvSpPr>
            <p:nvPr/>
          </p:nvSpPr>
          <p:spPr bwMode="auto">
            <a:xfrm>
              <a:off x="2212" y="815"/>
              <a:ext cx="28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vi-VN" altLang="vi-VN" sz="36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;</a:t>
              </a:r>
            </a:p>
          </p:txBody>
        </p:sp>
      </p:grpSp>
      <p:sp>
        <p:nvSpPr>
          <p:cNvPr id="56" name="Text Box 32"/>
          <p:cNvSpPr txBox="1">
            <a:spLocks noChangeArrowheads="1"/>
          </p:cNvSpPr>
          <p:nvPr/>
        </p:nvSpPr>
        <p:spPr bwMode="auto">
          <a:xfrm>
            <a:off x="5020169" y="2155605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5024061" y="1587280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3253833" y="2973052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9208242" y="3729579"/>
            <a:ext cx="644972" cy="1188571"/>
            <a:chOff x="1456788" y="3754210"/>
            <a:chExt cx="607699" cy="1188571"/>
          </a:xfrm>
        </p:grpSpPr>
        <p:sp>
          <p:nvSpPr>
            <p:cNvPr id="60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61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0439037" y="2823112"/>
            <a:ext cx="607699" cy="1188571"/>
            <a:chOff x="7182061" y="3550998"/>
            <a:chExt cx="607699" cy="1188571"/>
          </a:xfrm>
        </p:grpSpPr>
        <p:sp>
          <p:nvSpPr>
            <p:cNvPr id="64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65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463654" y="4645944"/>
            <a:ext cx="8763000" cy="160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*Ta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lấy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mẫu</a:t>
            </a: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của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68" name="Text Box 32"/>
          <p:cNvSpPr txBox="1">
            <a:spLocks noChangeArrowheads="1"/>
          </p:cNvSpPr>
          <p:nvPr/>
        </p:nvSpPr>
        <p:spPr bwMode="auto">
          <a:xfrm>
            <a:off x="9744345" y="2169574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9760594" y="1588892"/>
            <a:ext cx="7743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9722448" y="4597979"/>
            <a:ext cx="644972" cy="1188571"/>
            <a:chOff x="1456788" y="3754210"/>
            <a:chExt cx="607699" cy="1188571"/>
          </a:xfrm>
        </p:grpSpPr>
        <p:sp>
          <p:nvSpPr>
            <p:cNvPr id="71" name="Text Box 32"/>
            <p:cNvSpPr txBox="1">
              <a:spLocks noChangeArrowheads="1"/>
            </p:cNvSpPr>
            <p:nvPr/>
          </p:nvSpPr>
          <p:spPr bwMode="auto">
            <a:xfrm>
              <a:off x="1456788" y="375421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2" name="Text Box 32"/>
            <p:cNvSpPr txBox="1">
              <a:spLocks noChangeArrowheads="1"/>
            </p:cNvSpPr>
            <p:nvPr/>
          </p:nvSpPr>
          <p:spPr bwMode="auto">
            <a:xfrm>
              <a:off x="1460276" y="4296450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499568" y="4360618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8482810" y="5385650"/>
            <a:ext cx="607699" cy="1188571"/>
            <a:chOff x="7182061" y="3550998"/>
            <a:chExt cx="607699" cy="1188571"/>
          </a:xfrm>
        </p:grpSpPr>
        <p:sp>
          <p:nvSpPr>
            <p:cNvPr id="75" name="Text Box 32"/>
            <p:cNvSpPr txBox="1">
              <a:spLocks noChangeArrowheads="1"/>
            </p:cNvSpPr>
            <p:nvPr/>
          </p:nvSpPr>
          <p:spPr bwMode="auto">
            <a:xfrm>
              <a:off x="7182061" y="355099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7185549" y="4093238"/>
              <a:ext cx="60421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7224841" y="4157406"/>
              <a:ext cx="294898" cy="0"/>
            </a:xfrm>
            <a:prstGeom prst="line">
              <a:avLst/>
            </a:prstGeom>
            <a:ln w="44450" cmpd="sng">
              <a:solidFill>
                <a:srgbClr val="0472E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10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5" grpId="0" animBg="1"/>
      <p:bldP spid="206" grpId="0" animBg="1"/>
      <p:bldP spid="208" grpId="0"/>
      <p:bldP spid="209" grpId="0"/>
      <p:bldP spid="225" grpId="0"/>
      <p:bldP spid="3" grpId="0" animBg="1"/>
      <p:bldP spid="56" grpId="0"/>
      <p:bldP spid="57" grpId="0"/>
      <p:bldP spid="58" grpId="0"/>
      <p:bldP spid="67" grpId="0"/>
      <p:bldP spid="68" grpId="0"/>
      <p:bldP spid="6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882</Words>
  <Application>Microsoft Office PowerPoint</Application>
  <PresentationFormat>Widescreen</PresentationFormat>
  <Paragraphs>363</Paragraphs>
  <Slides>20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</vt:lpstr>
      <vt:lpstr>UTM Rockwell</vt:lpstr>
      <vt:lpstr>Times New Roman</vt:lpstr>
      <vt:lpstr>UTM Davida</vt:lpstr>
      <vt:lpstr>UTM Showcard</vt:lpstr>
      <vt:lpstr>UTM Netmuc KT</vt:lpstr>
      <vt:lpstr>Arial Black</vt:lpstr>
      <vt:lpstr>Wingdings</vt:lpstr>
      <vt:lpstr>UTM Fancy Full</vt:lpstr>
      <vt:lpstr>#9Slide05 SVNSteady</vt:lpstr>
      <vt:lpstr>Calibri</vt:lpstr>
      <vt:lpstr>微软雅黑</vt:lpstr>
      <vt:lpstr>UTM Futura Extra</vt:lpstr>
      <vt:lpstr>UTM Loko</vt:lpstr>
      <vt:lpstr>Calibri Light</vt:lpstr>
      <vt:lpstr>Office 主题</vt:lpstr>
      <vt:lpstr>Custom Design</vt:lpstr>
      <vt:lpstr>1_Custom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quy đồng mẫu số các phân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Quy dong mau so</dc:title>
  <dc:subject>Toan 4</dc:subject>
  <dc:creator>KTUTS</dc:creator>
  <cp:keywords>BichHa</cp:keywords>
  <cp:lastModifiedBy>Nguyen Huu Hieu</cp:lastModifiedBy>
  <cp:revision>119</cp:revision>
  <dcterms:created xsi:type="dcterms:W3CDTF">2015-05-05T08:02:14Z</dcterms:created>
  <dcterms:modified xsi:type="dcterms:W3CDTF">2022-01-16T16:18:45Z</dcterms:modified>
  <cp:version>B58</cp:version>
</cp:coreProperties>
</file>